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3B3B05BE" w14:textId="6D9F9035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nb-NO"/>
        </w:rPr>
      </w:pPr>
      <w:r w:rsidRPr="00703C7C">
        <w:rPr>
          <w:rFonts w:ascii="Times New Roman" w:hAnsi="Times New Roman"/>
          <w:sz w:val="24"/>
          <w:lang w:val="et-EE"/>
        </w:rPr>
        <w:t>Tallinn</w:t>
      </w:r>
      <w:r w:rsidRPr="00703C7C">
        <w:rPr>
          <w:rFonts w:ascii="Times New Roman" w:hAnsi="Times New Roman"/>
          <w:sz w:val="24"/>
          <w:lang w:val="nb-NO"/>
        </w:rPr>
        <w:tab/>
      </w:r>
      <w:r w:rsidRPr="00703C7C">
        <w:rPr>
          <w:rFonts w:ascii="Times New Roman" w:hAnsi="Times New Roman"/>
          <w:sz w:val="24"/>
          <w:lang w:val="nb-NO"/>
        </w:rPr>
        <w:tab/>
      </w:r>
      <w:r w:rsidRPr="00703C7C">
        <w:rPr>
          <w:rFonts w:ascii="Times New Roman" w:hAnsi="Times New Roman"/>
          <w:sz w:val="24"/>
          <w:lang w:val="nb-NO"/>
        </w:rPr>
        <w:tab/>
      </w:r>
      <w:r w:rsidRPr="00703C7C">
        <w:rPr>
          <w:rFonts w:ascii="Times New Roman" w:hAnsi="Times New Roman"/>
          <w:sz w:val="24"/>
          <w:lang w:val="nb-NO"/>
        </w:rPr>
        <w:tab/>
      </w:r>
      <w:r w:rsidRPr="00703C7C">
        <w:rPr>
          <w:rFonts w:ascii="Times New Roman" w:hAnsi="Times New Roman"/>
          <w:sz w:val="24"/>
          <w:lang w:val="nb-NO"/>
        </w:rPr>
        <w:tab/>
      </w:r>
      <w:r w:rsidRPr="00703C7C">
        <w:rPr>
          <w:rFonts w:ascii="Times New Roman" w:hAnsi="Times New Roman"/>
          <w:sz w:val="24"/>
          <w:lang w:val="nb-NO"/>
        </w:rPr>
        <w:tab/>
      </w:r>
      <w:r w:rsidRPr="00703C7C">
        <w:rPr>
          <w:rFonts w:ascii="Times New Roman" w:hAnsi="Times New Roman"/>
          <w:sz w:val="24"/>
          <w:lang w:val="nb-NO"/>
        </w:rPr>
        <w:tab/>
      </w:r>
      <w:r w:rsidRPr="00703C7C">
        <w:rPr>
          <w:rFonts w:ascii="Times New Roman" w:hAnsi="Times New Roman"/>
          <w:sz w:val="24"/>
          <w:lang w:val="nb-NO"/>
        </w:rPr>
        <w:tab/>
      </w:r>
      <w:r w:rsidRPr="00703C7C">
        <w:rPr>
          <w:rFonts w:ascii="Times New Roman" w:hAnsi="Times New Roman"/>
          <w:sz w:val="24"/>
          <w:lang w:val="nb-NO"/>
        </w:rPr>
        <w:tab/>
      </w:r>
      <w:r w:rsidRPr="00703C7C">
        <w:rPr>
          <w:rFonts w:ascii="Times New Roman" w:hAnsi="Times New Roman"/>
          <w:sz w:val="24"/>
          <w:lang w:val="et-EE"/>
        </w:rPr>
        <w:t>                                                                                                      </w:t>
      </w:r>
      <w:r w:rsidR="0060347B">
        <w:rPr>
          <w:rFonts w:ascii="Times New Roman" w:hAnsi="Times New Roman"/>
          <w:sz w:val="24"/>
          <w:lang w:val="et-EE"/>
        </w:rPr>
        <w:t>08</w:t>
      </w:r>
      <w:r w:rsidRPr="00703C7C">
        <w:rPr>
          <w:rFonts w:ascii="Times New Roman" w:hAnsi="Times New Roman"/>
          <w:sz w:val="24"/>
          <w:lang w:val="et-EE"/>
        </w:rPr>
        <w:t>.0</w:t>
      </w:r>
      <w:r w:rsidR="0060347B">
        <w:rPr>
          <w:rFonts w:ascii="Times New Roman" w:hAnsi="Times New Roman"/>
          <w:sz w:val="24"/>
          <w:lang w:val="et-EE"/>
        </w:rPr>
        <w:t>4</w:t>
      </w:r>
      <w:r w:rsidRPr="00703C7C">
        <w:rPr>
          <w:rFonts w:ascii="Times New Roman" w:hAnsi="Times New Roman"/>
          <w:sz w:val="24"/>
          <w:lang w:val="et-EE"/>
        </w:rPr>
        <w:t>.202</w:t>
      </w:r>
      <w:r>
        <w:rPr>
          <w:rFonts w:ascii="Times New Roman" w:hAnsi="Times New Roman"/>
          <w:sz w:val="24"/>
          <w:lang w:val="et-EE"/>
        </w:rPr>
        <w:t>6</w:t>
      </w:r>
    </w:p>
    <w:p w14:paraId="625829DB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nb-NO"/>
        </w:rPr>
      </w:pPr>
      <w:r w:rsidRPr="00703C7C">
        <w:rPr>
          <w:rFonts w:ascii="Times New Roman" w:hAnsi="Times New Roman"/>
          <w:sz w:val="24"/>
          <w:lang w:val="nb-NO"/>
        </w:rPr>
        <w:t> </w:t>
      </w:r>
    </w:p>
    <w:p w14:paraId="6B4A9C9C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nb-NO"/>
        </w:rPr>
      </w:pPr>
      <w:r w:rsidRPr="00703C7C">
        <w:rPr>
          <w:rFonts w:ascii="Times New Roman" w:hAnsi="Times New Roman"/>
          <w:sz w:val="24"/>
          <w:lang w:val="nb-NO"/>
        </w:rPr>
        <w:t> </w:t>
      </w:r>
    </w:p>
    <w:p w14:paraId="2866F5A6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nb-NO"/>
        </w:rPr>
      </w:pPr>
      <w:r w:rsidRPr="00703C7C">
        <w:rPr>
          <w:rFonts w:ascii="Times New Roman" w:hAnsi="Times New Roman"/>
          <w:sz w:val="24"/>
          <w:lang w:val="nb-NO"/>
        </w:rPr>
        <w:t> </w:t>
      </w:r>
    </w:p>
    <w:p w14:paraId="10EAA737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nb-NO"/>
        </w:rPr>
      </w:pPr>
      <w:r w:rsidRPr="00703C7C">
        <w:rPr>
          <w:rFonts w:ascii="Times New Roman" w:hAnsi="Times New Roman"/>
          <w:sz w:val="24"/>
          <w:lang w:val="nb-NO"/>
        </w:rPr>
        <w:t> </w:t>
      </w:r>
    </w:p>
    <w:p w14:paraId="151DAE84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nb-NO"/>
        </w:rPr>
      </w:pPr>
      <w:r w:rsidRPr="00703C7C">
        <w:rPr>
          <w:rFonts w:ascii="Times New Roman" w:hAnsi="Times New Roman"/>
          <w:b/>
          <w:bCs/>
          <w:sz w:val="24"/>
          <w:lang w:val="et-EE"/>
        </w:rPr>
        <w:t>V O L I K I R I</w:t>
      </w:r>
      <w:r w:rsidRPr="00703C7C">
        <w:rPr>
          <w:rFonts w:ascii="Times New Roman" w:hAnsi="Times New Roman"/>
          <w:sz w:val="24"/>
          <w:lang w:val="nb-NO"/>
        </w:rPr>
        <w:t> </w:t>
      </w:r>
    </w:p>
    <w:p w14:paraId="2EBCC702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nb-NO"/>
        </w:rPr>
      </w:pPr>
      <w:r w:rsidRPr="00703C7C">
        <w:rPr>
          <w:rFonts w:ascii="Times New Roman" w:hAnsi="Times New Roman"/>
          <w:sz w:val="24"/>
          <w:lang w:val="nb-NO"/>
        </w:rPr>
        <w:t> </w:t>
      </w:r>
    </w:p>
    <w:p w14:paraId="1B2B7564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nb-NO"/>
        </w:rPr>
      </w:pPr>
      <w:r w:rsidRPr="00703C7C">
        <w:rPr>
          <w:rFonts w:ascii="Times New Roman" w:hAnsi="Times New Roman"/>
          <w:sz w:val="24"/>
          <w:lang w:val="nb-NO"/>
        </w:rPr>
        <w:t> </w:t>
      </w:r>
    </w:p>
    <w:p w14:paraId="6D4332C0" w14:textId="40A10042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nb-NO"/>
        </w:rPr>
      </w:pPr>
      <w:r w:rsidRPr="00703C7C">
        <w:rPr>
          <w:rFonts w:ascii="Times New Roman" w:hAnsi="Times New Roman"/>
          <w:sz w:val="24"/>
          <w:lang w:val="et-EE"/>
        </w:rPr>
        <w:t>Käesolevaga volitab Enersense AS, keda esindab juhatuse liige </w:t>
      </w:r>
      <w:r w:rsidR="0060347B" w:rsidRPr="0060347B">
        <w:rPr>
          <w:rFonts w:ascii="Times New Roman" w:hAnsi="Times New Roman"/>
          <w:sz w:val="24"/>
          <w:lang w:val="et-EE"/>
        </w:rPr>
        <w:t>Ott Sillukse</w:t>
      </w:r>
      <w:r w:rsidR="0060347B">
        <w:rPr>
          <w:rFonts w:ascii="Times New Roman" w:hAnsi="Times New Roman"/>
          <w:sz w:val="24"/>
          <w:lang w:val="et-EE"/>
        </w:rPr>
        <w:t xml:space="preserve"> </w:t>
      </w:r>
      <w:r w:rsidRPr="00703C7C">
        <w:rPr>
          <w:rFonts w:ascii="Times New Roman" w:hAnsi="Times New Roman"/>
          <w:sz w:val="24"/>
          <w:lang w:val="et-EE"/>
        </w:rPr>
        <w:t>Enersense AS-i Põhja piirkonna juhatajat, </w:t>
      </w:r>
      <w:r w:rsidRPr="00703C7C">
        <w:rPr>
          <w:rFonts w:ascii="Times New Roman" w:hAnsi="Times New Roman"/>
          <w:b/>
          <w:bCs/>
          <w:sz w:val="24"/>
          <w:lang w:val="et-EE"/>
        </w:rPr>
        <w:t>Veiko Natus</w:t>
      </w:r>
      <w:r w:rsidRPr="00703C7C">
        <w:rPr>
          <w:rFonts w:ascii="Times New Roman" w:hAnsi="Times New Roman"/>
          <w:sz w:val="24"/>
          <w:lang w:val="et-EE"/>
        </w:rPr>
        <w:t>’t</w:t>
      </w:r>
      <w:r w:rsidRPr="00703C7C">
        <w:rPr>
          <w:rFonts w:ascii="Times New Roman" w:hAnsi="Times New Roman"/>
          <w:b/>
          <w:bCs/>
          <w:sz w:val="24"/>
          <w:lang w:val="et-EE"/>
        </w:rPr>
        <w:t> </w:t>
      </w:r>
      <w:r w:rsidRPr="00703C7C">
        <w:rPr>
          <w:rFonts w:ascii="Times New Roman" w:hAnsi="Times New Roman"/>
          <w:sz w:val="24"/>
          <w:lang w:val="et-EE"/>
        </w:rPr>
        <w:t>(isikukood 37708124913,</w:t>
      </w:r>
      <w:r w:rsidRPr="00703C7C">
        <w:rPr>
          <w:rFonts w:ascii="Times New Roman" w:hAnsi="Times New Roman"/>
          <w:b/>
          <w:bCs/>
          <w:sz w:val="24"/>
          <w:lang w:val="et-EE"/>
        </w:rPr>
        <w:t> </w:t>
      </w:r>
      <w:r w:rsidRPr="00703C7C">
        <w:rPr>
          <w:rFonts w:ascii="Times New Roman" w:hAnsi="Times New Roman"/>
          <w:sz w:val="24"/>
          <w:lang w:val="et-EE"/>
        </w:rPr>
        <w:t>elukoht Rukkilille tee 19, Kriilevälja küla, Paide) esindama Enersense AS-i tema vastutusel oleva valdkonna ja piirkonna raames:</w:t>
      </w:r>
      <w:r w:rsidRPr="00703C7C">
        <w:rPr>
          <w:rFonts w:ascii="Times New Roman" w:hAnsi="Times New Roman"/>
          <w:sz w:val="24"/>
          <w:lang w:val="nb-NO"/>
        </w:rPr>
        <w:t> </w:t>
      </w:r>
    </w:p>
    <w:p w14:paraId="45FEDD25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nb-NO"/>
        </w:rPr>
      </w:pPr>
      <w:r w:rsidRPr="00703C7C">
        <w:rPr>
          <w:rFonts w:ascii="Times New Roman" w:hAnsi="Times New Roman"/>
          <w:sz w:val="24"/>
          <w:lang w:val="nb-NO"/>
        </w:rPr>
        <w:t> </w:t>
      </w:r>
    </w:p>
    <w:p w14:paraId="5D76B5C6" w14:textId="77777777" w:rsidR="00703C7C" w:rsidRPr="00703C7C" w:rsidRDefault="00703C7C" w:rsidP="00703C7C">
      <w:pPr>
        <w:numPr>
          <w:ilvl w:val="0"/>
          <w:numId w:val="44"/>
        </w:numPr>
        <w:spacing w:line="240" w:lineRule="auto"/>
        <w:rPr>
          <w:rFonts w:ascii="Times New Roman" w:hAnsi="Times New Roman"/>
          <w:sz w:val="24"/>
          <w:lang w:val="fi-FI"/>
        </w:rPr>
      </w:pPr>
      <w:r w:rsidRPr="00703C7C">
        <w:rPr>
          <w:rFonts w:ascii="Times New Roman" w:hAnsi="Times New Roman"/>
          <w:sz w:val="24"/>
          <w:lang w:val="et-EE"/>
        </w:rPr>
        <w:t>Riigihangetel ja pakkumistel, sh. allkirjastama riigihangete ja pakkumiste dokumente mahuga kuni 500 000 (viissada tuhat) eurot (summale lisandub käibemaks).</w:t>
      </w:r>
      <w:r w:rsidRPr="00703C7C">
        <w:rPr>
          <w:rFonts w:ascii="Times New Roman" w:hAnsi="Times New Roman"/>
          <w:sz w:val="24"/>
          <w:lang w:val="fi-FI"/>
        </w:rPr>
        <w:t> </w:t>
      </w:r>
    </w:p>
    <w:p w14:paraId="2E2844E6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fi-FI"/>
        </w:rPr>
      </w:pPr>
      <w:r w:rsidRPr="00703C7C">
        <w:rPr>
          <w:rFonts w:ascii="Times New Roman" w:hAnsi="Times New Roman"/>
          <w:sz w:val="24"/>
          <w:lang w:val="fi-FI"/>
        </w:rPr>
        <w:t> </w:t>
      </w:r>
    </w:p>
    <w:p w14:paraId="59E7E878" w14:textId="77777777" w:rsidR="00703C7C" w:rsidRPr="00703C7C" w:rsidRDefault="00703C7C" w:rsidP="00703C7C">
      <w:pPr>
        <w:numPr>
          <w:ilvl w:val="0"/>
          <w:numId w:val="45"/>
        </w:numPr>
        <w:spacing w:line="240" w:lineRule="auto"/>
        <w:rPr>
          <w:rFonts w:ascii="Times New Roman" w:hAnsi="Times New Roman"/>
          <w:sz w:val="24"/>
          <w:lang w:val="fi-FI"/>
        </w:rPr>
      </w:pPr>
      <w:r w:rsidRPr="00703C7C">
        <w:rPr>
          <w:rFonts w:ascii="Times New Roman" w:hAnsi="Times New Roman"/>
          <w:sz w:val="24"/>
          <w:lang w:val="et-EE"/>
        </w:rPr>
        <w:t>Töövõtulepingute allkirjastamisel mahuga kuni 500 000 (viissada tuhat) eurot (summale lisandub käibemaks);</w:t>
      </w:r>
      <w:r w:rsidRPr="00703C7C">
        <w:rPr>
          <w:rFonts w:ascii="Times New Roman" w:hAnsi="Times New Roman"/>
          <w:sz w:val="24"/>
          <w:lang w:val="fi-FI"/>
        </w:rPr>
        <w:t> </w:t>
      </w:r>
    </w:p>
    <w:p w14:paraId="30CE3749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fi-FI"/>
        </w:rPr>
      </w:pPr>
      <w:r w:rsidRPr="00703C7C">
        <w:rPr>
          <w:rFonts w:ascii="Times New Roman" w:hAnsi="Times New Roman"/>
          <w:sz w:val="24"/>
          <w:lang w:val="fi-FI"/>
        </w:rPr>
        <w:t> </w:t>
      </w:r>
    </w:p>
    <w:p w14:paraId="722BB060" w14:textId="77777777" w:rsidR="00703C7C" w:rsidRPr="00703C7C" w:rsidRDefault="00703C7C" w:rsidP="00703C7C">
      <w:pPr>
        <w:numPr>
          <w:ilvl w:val="0"/>
          <w:numId w:val="46"/>
        </w:numPr>
        <w:spacing w:line="240" w:lineRule="auto"/>
        <w:rPr>
          <w:rFonts w:ascii="Times New Roman" w:hAnsi="Times New Roman"/>
          <w:sz w:val="24"/>
          <w:lang w:val="fi-FI"/>
        </w:rPr>
      </w:pPr>
      <w:r w:rsidRPr="00703C7C">
        <w:rPr>
          <w:rFonts w:ascii="Times New Roman" w:hAnsi="Times New Roman"/>
          <w:sz w:val="24"/>
          <w:lang w:val="et-EE"/>
        </w:rPr>
        <w:t>Tööks vajalike materjalide ja töövahendite ostmisel mahuga kuni 200 000 (kakssada tuhat) eurot (summale lisandub käibemaks).</w:t>
      </w:r>
      <w:r w:rsidRPr="00703C7C">
        <w:rPr>
          <w:rFonts w:ascii="Times New Roman" w:hAnsi="Times New Roman"/>
          <w:sz w:val="24"/>
          <w:lang w:val="fi-FI"/>
        </w:rPr>
        <w:t> </w:t>
      </w:r>
    </w:p>
    <w:p w14:paraId="111A504F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fi-FI"/>
        </w:rPr>
      </w:pPr>
      <w:r w:rsidRPr="00703C7C">
        <w:rPr>
          <w:rFonts w:ascii="Times New Roman" w:hAnsi="Times New Roman"/>
          <w:sz w:val="24"/>
          <w:lang w:val="fi-FI"/>
        </w:rPr>
        <w:t> </w:t>
      </w:r>
    </w:p>
    <w:p w14:paraId="39879CE0" w14:textId="77777777" w:rsidR="00703C7C" w:rsidRPr="00703C7C" w:rsidRDefault="00703C7C" w:rsidP="00703C7C">
      <w:pPr>
        <w:numPr>
          <w:ilvl w:val="0"/>
          <w:numId w:val="47"/>
        </w:numPr>
        <w:spacing w:line="240" w:lineRule="auto"/>
        <w:rPr>
          <w:rFonts w:ascii="Times New Roman" w:hAnsi="Times New Roman"/>
          <w:sz w:val="24"/>
          <w:lang w:val="en-US"/>
        </w:rPr>
      </w:pPr>
      <w:r w:rsidRPr="00703C7C">
        <w:rPr>
          <w:rFonts w:ascii="Times New Roman" w:hAnsi="Times New Roman"/>
          <w:sz w:val="24"/>
          <w:lang w:val="et-EE"/>
        </w:rPr>
        <w:t>Transpordiametis edasi volitamisõigusega kolmandale isikule;</w:t>
      </w:r>
      <w:r w:rsidRPr="00703C7C">
        <w:rPr>
          <w:rFonts w:ascii="Times New Roman" w:hAnsi="Times New Roman"/>
          <w:sz w:val="24"/>
          <w:lang w:val="en-US"/>
        </w:rPr>
        <w:t> </w:t>
      </w:r>
    </w:p>
    <w:p w14:paraId="2299FD5E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en-US"/>
        </w:rPr>
      </w:pPr>
      <w:r w:rsidRPr="00703C7C">
        <w:rPr>
          <w:rFonts w:ascii="Times New Roman" w:hAnsi="Times New Roman"/>
          <w:sz w:val="24"/>
          <w:lang w:val="en-US"/>
        </w:rPr>
        <w:t> </w:t>
      </w:r>
    </w:p>
    <w:p w14:paraId="0899B746" w14:textId="77777777" w:rsidR="00703C7C" w:rsidRPr="00703C7C" w:rsidRDefault="00703C7C" w:rsidP="00703C7C">
      <w:pPr>
        <w:numPr>
          <w:ilvl w:val="0"/>
          <w:numId w:val="48"/>
        </w:numPr>
        <w:spacing w:line="240" w:lineRule="auto"/>
        <w:rPr>
          <w:rFonts w:ascii="Times New Roman" w:hAnsi="Times New Roman"/>
          <w:sz w:val="24"/>
          <w:lang w:val="en-US"/>
        </w:rPr>
      </w:pPr>
      <w:r w:rsidRPr="00703C7C">
        <w:rPr>
          <w:rFonts w:ascii="Times New Roman" w:hAnsi="Times New Roman"/>
          <w:sz w:val="24"/>
          <w:lang w:val="et-EE"/>
        </w:rPr>
        <w:t>Töölepingute allkirjastamisel.</w:t>
      </w:r>
      <w:r w:rsidRPr="00703C7C">
        <w:rPr>
          <w:rFonts w:ascii="Times New Roman" w:hAnsi="Times New Roman"/>
          <w:sz w:val="24"/>
          <w:lang w:val="en-US"/>
        </w:rPr>
        <w:t> </w:t>
      </w:r>
    </w:p>
    <w:p w14:paraId="0C18ADC8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en-US"/>
        </w:rPr>
      </w:pPr>
      <w:r w:rsidRPr="00703C7C">
        <w:rPr>
          <w:rFonts w:ascii="Times New Roman" w:hAnsi="Times New Roman"/>
          <w:sz w:val="24"/>
          <w:lang w:val="en-US"/>
        </w:rPr>
        <w:t> </w:t>
      </w:r>
    </w:p>
    <w:p w14:paraId="29CF91B9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en-US"/>
        </w:rPr>
      </w:pPr>
      <w:r w:rsidRPr="00703C7C">
        <w:rPr>
          <w:rFonts w:ascii="Times New Roman" w:hAnsi="Times New Roman"/>
          <w:sz w:val="24"/>
          <w:lang w:val="en-US"/>
        </w:rPr>
        <w:t> </w:t>
      </w:r>
    </w:p>
    <w:p w14:paraId="1B16254D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en-US"/>
        </w:rPr>
      </w:pPr>
      <w:r w:rsidRPr="00703C7C">
        <w:rPr>
          <w:rFonts w:ascii="Times New Roman" w:hAnsi="Times New Roman"/>
          <w:sz w:val="24"/>
          <w:lang w:val="en-US"/>
        </w:rPr>
        <w:t> </w:t>
      </w:r>
    </w:p>
    <w:p w14:paraId="3BA1AC33" w14:textId="2CC18F1F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fi-FI"/>
        </w:rPr>
      </w:pPr>
      <w:r w:rsidRPr="00703C7C">
        <w:rPr>
          <w:rFonts w:ascii="Times New Roman" w:hAnsi="Times New Roman"/>
          <w:sz w:val="24"/>
          <w:lang w:val="et-EE"/>
        </w:rPr>
        <w:t>Volikiri on kehtiv kuni 28.02.202</w:t>
      </w:r>
      <w:r>
        <w:rPr>
          <w:rFonts w:ascii="Times New Roman" w:hAnsi="Times New Roman"/>
          <w:sz w:val="24"/>
          <w:lang w:val="et-EE"/>
        </w:rPr>
        <w:t>7</w:t>
      </w:r>
      <w:r w:rsidRPr="00703C7C">
        <w:rPr>
          <w:rFonts w:ascii="Times New Roman" w:hAnsi="Times New Roman"/>
          <w:sz w:val="24"/>
          <w:lang w:val="et-EE"/>
        </w:rPr>
        <w:t> ning on antud ilma edasivolitamise õiguseta (v.a punkt 4).</w:t>
      </w:r>
      <w:r w:rsidRPr="00703C7C">
        <w:rPr>
          <w:rFonts w:ascii="Times New Roman" w:hAnsi="Times New Roman"/>
          <w:sz w:val="24"/>
          <w:lang w:val="fi-FI"/>
        </w:rPr>
        <w:t> </w:t>
      </w:r>
    </w:p>
    <w:p w14:paraId="44580754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fi-FI"/>
        </w:rPr>
      </w:pPr>
      <w:r w:rsidRPr="00703C7C">
        <w:rPr>
          <w:rFonts w:ascii="Times New Roman" w:hAnsi="Times New Roman"/>
          <w:sz w:val="24"/>
          <w:lang w:val="fi-FI"/>
        </w:rPr>
        <w:t> </w:t>
      </w:r>
    </w:p>
    <w:p w14:paraId="001E0373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fi-FI"/>
        </w:rPr>
      </w:pPr>
      <w:r w:rsidRPr="00703C7C">
        <w:rPr>
          <w:rFonts w:ascii="Times New Roman" w:hAnsi="Times New Roman"/>
          <w:sz w:val="24"/>
          <w:lang w:val="fi-FI"/>
        </w:rPr>
        <w:t> </w:t>
      </w:r>
    </w:p>
    <w:p w14:paraId="1A7715C4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fi-FI"/>
        </w:rPr>
      </w:pPr>
      <w:r w:rsidRPr="00703C7C">
        <w:rPr>
          <w:rFonts w:ascii="Times New Roman" w:hAnsi="Times New Roman"/>
          <w:sz w:val="24"/>
          <w:lang w:val="fi-FI"/>
        </w:rPr>
        <w:t> </w:t>
      </w:r>
    </w:p>
    <w:p w14:paraId="658AC284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fi-FI"/>
        </w:rPr>
      </w:pPr>
      <w:r w:rsidRPr="00703C7C">
        <w:rPr>
          <w:rFonts w:ascii="Times New Roman" w:hAnsi="Times New Roman"/>
          <w:sz w:val="24"/>
          <w:lang w:val="fi-FI"/>
        </w:rPr>
        <w:t> </w:t>
      </w:r>
    </w:p>
    <w:p w14:paraId="175520A6" w14:textId="77777777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fi-FI"/>
        </w:rPr>
      </w:pPr>
      <w:r w:rsidRPr="00703C7C">
        <w:rPr>
          <w:rFonts w:ascii="Times New Roman" w:hAnsi="Times New Roman"/>
          <w:sz w:val="24"/>
          <w:lang w:val="fi-FI"/>
        </w:rPr>
        <w:t> </w:t>
      </w:r>
    </w:p>
    <w:p w14:paraId="37D22C10" w14:textId="06E7A77D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fi-FI"/>
        </w:rPr>
      </w:pPr>
      <w:r w:rsidRPr="00703C7C">
        <w:rPr>
          <w:rFonts w:ascii="Times New Roman" w:hAnsi="Times New Roman"/>
          <w:i/>
          <w:iCs/>
          <w:sz w:val="24"/>
          <w:lang w:val="et-EE"/>
        </w:rPr>
        <w:t xml:space="preserve">Allkirjastatud </w:t>
      </w:r>
      <w:r>
        <w:rPr>
          <w:rFonts w:ascii="Times New Roman" w:hAnsi="Times New Roman"/>
          <w:i/>
          <w:iCs/>
          <w:sz w:val="24"/>
          <w:lang w:val="et-EE"/>
        </w:rPr>
        <w:t>digitaalselt</w:t>
      </w:r>
    </w:p>
    <w:p w14:paraId="385DC0D4" w14:textId="505D1318" w:rsidR="005A7797" w:rsidRPr="005A7797" w:rsidRDefault="00703C7C" w:rsidP="00703C7C">
      <w:pPr>
        <w:spacing w:line="240" w:lineRule="auto"/>
        <w:rPr>
          <w:rFonts w:ascii="Times New Roman" w:hAnsi="Times New Roman"/>
          <w:sz w:val="24"/>
          <w:lang w:val="fi-FI"/>
        </w:rPr>
      </w:pPr>
      <w:r w:rsidRPr="00703C7C">
        <w:rPr>
          <w:rFonts w:ascii="Times New Roman" w:hAnsi="Times New Roman"/>
          <w:sz w:val="24"/>
          <w:lang w:val="fi-FI"/>
        </w:rPr>
        <w:t> </w:t>
      </w:r>
      <w:r w:rsidR="005A7797" w:rsidRPr="005A7797">
        <w:rPr>
          <w:rFonts w:ascii="Times New Roman" w:hAnsi="Times New Roman"/>
          <w:sz w:val="24"/>
          <w:lang w:val="et-EE"/>
        </w:rPr>
        <w:t>Ott Sillukse</w:t>
      </w:r>
    </w:p>
    <w:p w14:paraId="5FE0399F" w14:textId="6E651EDC" w:rsidR="00703C7C" w:rsidRPr="00703C7C" w:rsidRDefault="00703C7C" w:rsidP="00703C7C">
      <w:pPr>
        <w:spacing w:line="240" w:lineRule="auto"/>
        <w:rPr>
          <w:rFonts w:ascii="Times New Roman" w:hAnsi="Times New Roman"/>
          <w:sz w:val="24"/>
          <w:lang w:val="fi-FI"/>
        </w:rPr>
      </w:pPr>
      <w:r w:rsidRPr="00703C7C">
        <w:rPr>
          <w:rFonts w:ascii="Times New Roman" w:hAnsi="Times New Roman"/>
          <w:sz w:val="24"/>
          <w:lang w:val="et-EE"/>
        </w:rPr>
        <w:t>Juhatuse liige</w:t>
      </w:r>
      <w:r w:rsidRPr="00703C7C">
        <w:rPr>
          <w:rFonts w:ascii="Times New Roman" w:hAnsi="Times New Roman"/>
          <w:sz w:val="24"/>
          <w:lang w:val="fi-FI"/>
        </w:rPr>
        <w:t> </w:t>
      </w:r>
    </w:p>
    <w:p w14:paraId="4F207B6F" w14:textId="77777777" w:rsidR="00692804" w:rsidRPr="00703C7C" w:rsidRDefault="00692804" w:rsidP="003C4602">
      <w:pPr>
        <w:spacing w:line="240" w:lineRule="auto"/>
        <w:rPr>
          <w:rFonts w:ascii="Times New Roman" w:hAnsi="Times New Roman"/>
          <w:sz w:val="24"/>
          <w:lang w:val="fi-FI"/>
        </w:rPr>
      </w:pPr>
    </w:p>
    <w:sectPr w:rsidR="00692804" w:rsidRPr="00703C7C" w:rsidSect="007863CA">
      <w:headerReference w:type="default" r:id="rId12"/>
      <w:footerReference w:type="default" r:id="rId13"/>
      <w:headerReference w:type="first" r:id="rId14"/>
      <w:footerReference w:type="first" r:id="rId15"/>
      <w:type w:val="continuous"/>
      <w:pgSz w:w="11906" w:h="16838" w:code="9"/>
      <w:pgMar w:top="2410" w:right="1021" w:bottom="1843" w:left="1021" w:header="680" w:footer="482" w:gutter="0"/>
      <w:cols w:space="284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0DA9ECA" w14:textId="77777777" w:rsidR="00703C7C" w:rsidRDefault="00703C7C">
      <w:r>
        <w:separator/>
      </w:r>
    </w:p>
  </w:endnote>
  <w:endnote w:type="continuationSeparator" w:id="0">
    <w:p w14:paraId="36E49384" w14:textId="77777777" w:rsidR="00703C7C" w:rsidRDefault="00703C7C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Cordia New">
    <w:panose1 w:val="020B0304020202020204"/>
    <w:charset w:val="DE"/>
    <w:family w:val="swiss"/>
    <w:pitch w:val="variable"/>
    <w:sig w:usb0="81000003" w:usb1="00000000" w:usb2="00000000" w:usb3="00000000" w:csb0="00010001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145F898" w14:textId="77777777" w:rsidR="00715EAA" w:rsidRPr="00695DFF" w:rsidRDefault="00166666" w:rsidP="00695DFF">
    <w:pPr>
      <w:pStyle w:val="Footer"/>
    </w:pPr>
    <w:r>
      <w:rPr>
        <w:lang w:val="fi-FI" w:eastAsia="fi-FI"/>
      </w:rPr>
      <w:drawing>
        <wp:anchor distT="0" distB="0" distL="114300" distR="114300" simplePos="0" relativeHeight="251668992" behindDoc="0" locked="1" layoutInCell="1" allowOverlap="1" wp14:anchorId="17D0305C" wp14:editId="28DBF8AA">
          <wp:simplePos x="0" y="0"/>
          <wp:positionH relativeFrom="page">
            <wp:align>center</wp:align>
          </wp:positionH>
          <wp:positionV relativeFrom="page">
            <wp:posOffset>9613265</wp:posOffset>
          </wp:positionV>
          <wp:extent cx="7542530" cy="1064895"/>
          <wp:effectExtent l="0" t="0" r="0" b="0"/>
          <wp:wrapNone/>
          <wp:docPr id="5" name="Picture 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5" name="Picture 5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43006" cy="1064895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0DB8D1F" w14:textId="77777777" w:rsidR="00715EAA" w:rsidRDefault="005C76F2" w:rsidP="00030C4D">
    <w:pPr>
      <w:pStyle w:val="Footer"/>
      <w:jc w:val="left"/>
    </w:pPr>
    <w:r>
      <w:rPr>
        <w:lang w:val="fi-FI" w:eastAsia="fi-FI"/>
      </w:rPr>
      <w:drawing>
        <wp:anchor distT="0" distB="0" distL="114300" distR="114300" simplePos="0" relativeHeight="251664896" behindDoc="0" locked="1" layoutInCell="1" allowOverlap="1" wp14:anchorId="02EBBBEE" wp14:editId="28955568">
          <wp:simplePos x="0" y="0"/>
          <wp:positionH relativeFrom="page">
            <wp:align>center</wp:align>
          </wp:positionH>
          <wp:positionV relativeFrom="page">
            <wp:posOffset>9613265</wp:posOffset>
          </wp:positionV>
          <wp:extent cx="7545600" cy="1065600"/>
          <wp:effectExtent l="0" t="0" r="0" b="0"/>
          <wp:wrapNone/>
          <wp:docPr id="6" name="Picture 6" descr="Text&#10;&#10;Description automatically generated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6" name="Picture 6" descr="Text&#10;&#10;Description automatically generated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545600" cy="10656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715EAA">
      <w:rPr>
        <w:lang w:val="fi-FI" w:eastAsia="fi-FI"/>
      </w:rPr>
      <w:drawing>
        <wp:anchor distT="0" distB="0" distL="114300" distR="114300" simplePos="0" relativeHeight="251657216" behindDoc="0" locked="1" layoutInCell="1" allowOverlap="1" wp14:anchorId="03FA3640" wp14:editId="30FFF9F6">
          <wp:simplePos x="561975" y="9963150"/>
          <wp:positionH relativeFrom="page">
            <wp:align>center</wp:align>
          </wp:positionH>
          <wp:positionV relativeFrom="paragraph">
            <wp:posOffset>10153015</wp:posOffset>
          </wp:positionV>
          <wp:extent cx="1133475" cy="95250"/>
          <wp:effectExtent l="19050" t="0" r="9525" b="0"/>
          <wp:wrapNone/>
          <wp:docPr id="9" name="Picture 7" descr="footer_www_white.png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footer_www_white.png"/>
                  <pic:cNvPicPr/>
                </pic:nvPicPr>
                <pic:blipFill>
                  <a:blip r:embed="rId2"/>
                  <a:stretch>
                    <a:fillRect/>
                  </a:stretch>
                </pic:blipFill>
                <pic:spPr>
                  <a:xfrm>
                    <a:off x="0" y="0"/>
                    <a:ext cx="1133475" cy="95250"/>
                  </a:xfrm>
                  <a:prstGeom prst="rect">
                    <a:avLst/>
                  </a:prstGeom>
                </pic:spPr>
              </pic:pic>
            </a:graphicData>
          </a:graphic>
        </wp:anchor>
      </w:drawing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349396A3" w14:textId="77777777" w:rsidR="00703C7C" w:rsidRDefault="00703C7C">
      <w:r>
        <w:separator/>
      </w:r>
    </w:p>
  </w:footnote>
  <w:footnote w:type="continuationSeparator" w:id="0">
    <w:p w14:paraId="276C3FA4" w14:textId="77777777" w:rsidR="00703C7C" w:rsidRDefault="00703C7C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2100644" w14:textId="30D9CE79" w:rsidR="007863CA" w:rsidRPr="00030C4D" w:rsidRDefault="007863CA" w:rsidP="00166666">
    <w:pPr>
      <w:pStyle w:val="Header"/>
      <w:tabs>
        <w:tab w:val="left" w:pos="3822"/>
      </w:tabs>
      <w:ind w:right="-342"/>
    </w:pPr>
    <w:r>
      <w:drawing>
        <wp:anchor distT="0" distB="0" distL="114300" distR="114300" simplePos="0" relativeHeight="251661312" behindDoc="0" locked="1" layoutInCell="1" allowOverlap="1" wp14:anchorId="1B78113D" wp14:editId="683A18A4">
          <wp:simplePos x="0" y="0"/>
          <wp:positionH relativeFrom="page">
            <wp:posOffset>500380</wp:posOffset>
          </wp:positionH>
          <wp:positionV relativeFrom="page">
            <wp:posOffset>288290</wp:posOffset>
          </wp:positionV>
          <wp:extent cx="1746000" cy="518400"/>
          <wp:effectExtent l="0" t="0" r="0" b="0"/>
          <wp:wrapNone/>
          <wp:docPr id="2" name="Picture 2" descr="Logo&#10;&#10;Description automatically generated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Picture 4" descr="Logo&#10;&#10;Description automatically generated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746000" cy="5184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>
      <w:tab/>
    </w:r>
    <w:r w:rsidR="00166666">
      <w:tab/>
    </w:r>
    <w:r w:rsidRPr="00030C4D">
      <w:tab/>
    </w:r>
    <w:r w:rsidRPr="00030C4D">
      <w:tab/>
    </w:r>
    <w:r>
      <w:tab/>
    </w:r>
    <w:r w:rsidRPr="00030C4D">
      <w:fldChar w:fldCharType="begin"/>
    </w:r>
    <w:r w:rsidRPr="00030C4D">
      <w:instrText xml:space="preserve"> PAGE   \* MERGEFORMAT </w:instrText>
    </w:r>
    <w:r w:rsidRPr="00030C4D">
      <w:fldChar w:fldCharType="separate"/>
    </w:r>
    <w:r>
      <w:t>1</w:t>
    </w:r>
    <w:r w:rsidRPr="00030C4D">
      <w:fldChar w:fldCharType="end"/>
    </w:r>
    <w:r w:rsidRPr="00030C4D">
      <w:t xml:space="preserve"> (</w:t>
    </w:r>
    <w:fldSimple w:instr=" NUMPAGES   \* MERGEFORMAT ">
      <w:r>
        <w:t>2</w:t>
      </w:r>
    </w:fldSimple>
    <w:r w:rsidRPr="00030C4D">
      <w:t>)</w:t>
    </w:r>
  </w:p>
  <w:p w14:paraId="4BCD4308" w14:textId="1E78527F" w:rsidR="007863CA" w:rsidRPr="00030C4D" w:rsidRDefault="007863CA" w:rsidP="007863CA">
    <w:pPr>
      <w:pStyle w:val="Header"/>
    </w:pPr>
    <w:r>
      <w:tab/>
    </w:r>
    <w:r w:rsidRPr="00030C4D">
      <w:tab/>
    </w:r>
  </w:p>
  <w:p w14:paraId="1C916C11" w14:textId="77777777" w:rsidR="007863CA" w:rsidRDefault="007863CA" w:rsidP="007863CA">
    <w:pPr>
      <w:pStyle w:val="Header"/>
    </w:pPr>
  </w:p>
  <w:p w14:paraId="11EB79B5" w14:textId="65FB7E50" w:rsidR="007863CA" w:rsidRPr="00030C4D" w:rsidRDefault="007863CA" w:rsidP="007863CA">
    <w:pPr>
      <w:pStyle w:val="Header"/>
    </w:pPr>
    <w:r>
      <w:tab/>
    </w:r>
  </w:p>
  <w:p w14:paraId="11A8CAB5" w14:textId="77777777" w:rsidR="008F5256" w:rsidRPr="00695DFF" w:rsidRDefault="008F5256" w:rsidP="00695DFF">
    <w:pPr>
      <w:pStyle w:val="Header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B4B470A" w14:textId="77777777" w:rsidR="00030C4D" w:rsidRPr="00030C4D" w:rsidRDefault="00174034" w:rsidP="009C1463">
    <w:pPr>
      <w:pStyle w:val="Header"/>
      <w:ind w:right="-342"/>
    </w:pPr>
    <w:r>
      <w:drawing>
        <wp:anchor distT="0" distB="0" distL="114300" distR="114300" simplePos="0" relativeHeight="251650559" behindDoc="0" locked="1" layoutInCell="1" allowOverlap="1" wp14:anchorId="19DF50ED" wp14:editId="27304C4C">
          <wp:simplePos x="0" y="0"/>
          <wp:positionH relativeFrom="page">
            <wp:posOffset>500380</wp:posOffset>
          </wp:positionH>
          <wp:positionV relativeFrom="page">
            <wp:posOffset>288290</wp:posOffset>
          </wp:positionV>
          <wp:extent cx="1746000" cy="518400"/>
          <wp:effectExtent l="0" t="0" r="0" b="0"/>
          <wp:wrapNone/>
          <wp:docPr id="4" name="Picture 4" descr="Logo&#10;&#10;Description automatically generated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Picture 4" descr="Logo&#10;&#10;Description automatically generated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746000" cy="5184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030C4D">
      <w:tab/>
    </w:r>
    <w:sdt>
      <w:sdtPr>
        <w:id w:val="158820442"/>
        <w:text/>
      </w:sdtPr>
      <w:sdtEndPr/>
      <w:sdtContent>
        <w:r w:rsidR="00030C4D" w:rsidRPr="00030C4D">
          <w:t>[DOCUMENT NAME]</w:t>
        </w:r>
      </w:sdtContent>
    </w:sdt>
    <w:r w:rsidR="00030C4D" w:rsidRPr="00030C4D">
      <w:t xml:space="preserve"> </w:t>
    </w:r>
    <w:r w:rsidR="00030C4D" w:rsidRPr="00030C4D">
      <w:tab/>
    </w:r>
    <w:sdt>
      <w:sdtPr>
        <w:id w:val="1246461232"/>
        <w:showingPlcHdr/>
        <w:text/>
      </w:sdtPr>
      <w:sdtEndPr/>
      <w:sdtContent>
        <w:r w:rsidR="00030C4D">
          <w:t>[No]</w:t>
        </w:r>
      </w:sdtContent>
    </w:sdt>
    <w:r w:rsidR="00030C4D" w:rsidRPr="00030C4D">
      <w:tab/>
    </w:r>
    <w:r w:rsidR="009C1463">
      <w:tab/>
    </w:r>
    <w:r w:rsidR="00030C4D" w:rsidRPr="00030C4D">
      <w:fldChar w:fldCharType="begin"/>
    </w:r>
    <w:r w:rsidR="00030C4D" w:rsidRPr="00030C4D">
      <w:instrText xml:space="preserve"> PAGE   \* MERGEFORMAT </w:instrText>
    </w:r>
    <w:r w:rsidR="00030C4D" w:rsidRPr="00030C4D">
      <w:fldChar w:fldCharType="separate"/>
    </w:r>
    <w:r w:rsidR="00030C4D" w:rsidRPr="00030C4D">
      <w:t>1</w:t>
    </w:r>
    <w:r w:rsidR="00030C4D" w:rsidRPr="00030C4D">
      <w:fldChar w:fldCharType="end"/>
    </w:r>
    <w:r w:rsidR="00030C4D" w:rsidRPr="00030C4D">
      <w:t xml:space="preserve"> (</w:t>
    </w:r>
    <w:fldSimple w:instr=" NUMPAGES   \* MERGEFORMAT ">
      <w:r w:rsidR="00030C4D" w:rsidRPr="00030C4D">
        <w:t>1</w:t>
      </w:r>
    </w:fldSimple>
    <w:r w:rsidR="00030C4D" w:rsidRPr="00030C4D">
      <w:t>)</w:t>
    </w:r>
  </w:p>
  <w:p w14:paraId="11F1478B" w14:textId="77777777" w:rsidR="00030C4D" w:rsidRPr="00030C4D" w:rsidRDefault="00030C4D" w:rsidP="00030C4D">
    <w:pPr>
      <w:pStyle w:val="Header"/>
    </w:pPr>
    <w:r>
      <w:tab/>
    </w:r>
    <w:sdt>
      <w:sdtPr>
        <w:id w:val="1532923327"/>
        <w:showingPlcHdr/>
        <w:text/>
      </w:sdtPr>
      <w:sdtEndPr/>
      <w:sdtContent>
        <w:r w:rsidR="009C1463">
          <w:t>[</w:t>
        </w:r>
        <w:r w:rsidR="0038685B">
          <w:t>Document subtitle]</w:t>
        </w:r>
      </w:sdtContent>
    </w:sdt>
    <w:r w:rsidRPr="00030C4D">
      <w:tab/>
    </w:r>
    <w:sdt>
      <w:sdtPr>
        <w:id w:val="1059826259"/>
        <w:showingPlcHdr/>
        <w:dropDownList>
          <w:listItem w:displayText=" " w:value=" "/>
          <w:listItem w:value="Security Level"/>
          <w:listItem w:displayText="Public" w:value="Public"/>
          <w:listItem w:displayText="Internal" w:value="Internal"/>
          <w:listItem w:displayText="Confidential" w:value="Confidential"/>
          <w:listItem w:displayText="Secret" w:value="Secret"/>
        </w:dropDownList>
      </w:sdtPr>
      <w:sdtEndPr/>
      <w:sdtContent>
        <w:r>
          <w:t>Security Level</w:t>
        </w:r>
      </w:sdtContent>
    </w:sdt>
  </w:p>
  <w:p w14:paraId="70524B2D" w14:textId="77777777" w:rsidR="00030C4D" w:rsidRDefault="00030C4D" w:rsidP="00030C4D">
    <w:pPr>
      <w:pStyle w:val="Header"/>
    </w:pPr>
  </w:p>
  <w:p w14:paraId="201AF995" w14:textId="77777777" w:rsidR="00273F55" w:rsidRPr="00030C4D" w:rsidRDefault="005A7797" w:rsidP="00030C4D">
    <w:pPr>
      <w:pStyle w:val="Header"/>
    </w:pPr>
    <w:sdt>
      <w:sdtPr>
        <w:id w:val="-1700383562"/>
        <w:showingPlcHdr/>
        <w:text/>
      </w:sdtPr>
      <w:sdtEndPr/>
      <w:sdtContent>
        <w:r w:rsidR="00030C4D" w:rsidRPr="00030C4D">
          <w:t>[</w:t>
        </w:r>
        <w:r w:rsidR="00030C4D">
          <w:t>Author</w:t>
        </w:r>
        <w:r w:rsidR="00030C4D" w:rsidRPr="00030C4D">
          <w:t>]</w:t>
        </w:r>
      </w:sdtContent>
    </w:sdt>
    <w:r w:rsidR="00030C4D">
      <w:tab/>
    </w:r>
    <w:sdt>
      <w:sdtPr>
        <w:id w:val="-1357121118"/>
        <w:showingPlcHdr/>
        <w:date>
          <w:dateFormat w:val="d.M.yyyy"/>
          <w:lid w:val="fi-FI"/>
          <w:storeMappedDataAs w:val="dateTime"/>
          <w:calendar w:val="gregorian"/>
        </w:date>
      </w:sdtPr>
      <w:sdtEndPr/>
      <w:sdtContent>
        <w:r w:rsidR="0038685B" w:rsidRPr="0038685B">
          <w:t>Click or tap to enter a date.</w:t>
        </w:r>
      </w:sdtContent>
    </w:sdt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2E666042"/>
    <w:lvl w:ilvl="0">
      <w:start w:val="1"/>
      <w:numFmt w:val="decimal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54F22850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5E1A6FF0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1786C584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3370DA08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C8A6FF92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27D2001E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480A2A7C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400A239A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F45AEC0A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9CF7379"/>
    <w:multiLevelType w:val="hybridMultilevel"/>
    <w:tmpl w:val="C1EABC8C"/>
    <w:lvl w:ilvl="0" w:tplc="63DC6B74">
      <w:start w:val="1"/>
      <w:numFmt w:val="bullet"/>
      <w:lvlText w:val="-"/>
      <w:lvlJc w:val="left"/>
      <w:pPr>
        <w:tabs>
          <w:tab w:val="num" w:pos="1950"/>
        </w:tabs>
        <w:ind w:left="1950" w:hanging="652"/>
      </w:pPr>
      <w:rPr>
        <w:rFonts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D244942"/>
    <w:multiLevelType w:val="multilevel"/>
    <w:tmpl w:val="B9883636"/>
    <w:numStyleLink w:val="Numbering"/>
  </w:abstractNum>
  <w:abstractNum w:abstractNumId="12" w15:restartNumberingAfterBreak="0">
    <w:nsid w:val="0EF032B8"/>
    <w:multiLevelType w:val="hybridMultilevel"/>
    <w:tmpl w:val="D0B2FB18"/>
    <w:lvl w:ilvl="0" w:tplc="73B8FEAE">
      <w:start w:val="1"/>
      <w:numFmt w:val="bullet"/>
      <w:lvlText w:val=""/>
      <w:lvlJc w:val="left"/>
      <w:pPr>
        <w:tabs>
          <w:tab w:val="num" w:pos="284"/>
        </w:tabs>
        <w:ind w:left="284" w:hanging="284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0F8D3955"/>
    <w:multiLevelType w:val="multilevel"/>
    <w:tmpl w:val="80CA4700"/>
    <w:lvl w:ilvl="0">
      <w:start w:val="3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14" w15:restartNumberingAfterBreak="0">
    <w:nsid w:val="10024E97"/>
    <w:multiLevelType w:val="multilevel"/>
    <w:tmpl w:val="B9883636"/>
    <w:numStyleLink w:val="Numbering"/>
  </w:abstractNum>
  <w:abstractNum w:abstractNumId="15" w15:restartNumberingAfterBreak="0">
    <w:nsid w:val="18215E65"/>
    <w:multiLevelType w:val="multilevel"/>
    <w:tmpl w:val="B9883636"/>
    <w:numStyleLink w:val="Numbering"/>
  </w:abstractNum>
  <w:abstractNum w:abstractNumId="16" w15:restartNumberingAfterBreak="0">
    <w:nsid w:val="1E8F054E"/>
    <w:multiLevelType w:val="multilevel"/>
    <w:tmpl w:val="040B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7" w15:restartNumberingAfterBreak="0">
    <w:nsid w:val="22315981"/>
    <w:multiLevelType w:val="hybridMultilevel"/>
    <w:tmpl w:val="C0367866"/>
    <w:lvl w:ilvl="0" w:tplc="9864B516">
      <w:start w:val="1"/>
      <w:numFmt w:val="bullet"/>
      <w:lvlText w:val="•"/>
      <w:lvlJc w:val="left"/>
      <w:pPr>
        <w:tabs>
          <w:tab w:val="num" w:pos="3255"/>
        </w:tabs>
        <w:ind w:left="3255" w:hanging="284"/>
      </w:pPr>
      <w:rPr>
        <w:rFonts w:ascii="Arial" w:hAnsi="Arial" w:hint="default"/>
      </w:rPr>
    </w:lvl>
    <w:lvl w:ilvl="1" w:tplc="08090003" w:tentative="1">
      <w:start w:val="1"/>
      <w:numFmt w:val="bullet"/>
      <w:lvlText w:val="o"/>
      <w:lvlJc w:val="left"/>
      <w:pPr>
        <w:tabs>
          <w:tab w:val="num" w:pos="3844"/>
        </w:tabs>
        <w:ind w:left="3844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4564"/>
        </w:tabs>
        <w:ind w:left="4564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5284"/>
        </w:tabs>
        <w:ind w:left="5284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6004"/>
        </w:tabs>
        <w:ind w:left="6004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6724"/>
        </w:tabs>
        <w:ind w:left="6724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7444"/>
        </w:tabs>
        <w:ind w:left="7444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8164"/>
        </w:tabs>
        <w:ind w:left="8164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8884"/>
        </w:tabs>
        <w:ind w:left="8884" w:hanging="360"/>
      </w:pPr>
      <w:rPr>
        <w:rFonts w:ascii="Wingdings" w:hAnsi="Wingdings" w:hint="default"/>
      </w:rPr>
    </w:lvl>
  </w:abstractNum>
  <w:abstractNum w:abstractNumId="18" w15:restartNumberingAfterBreak="0">
    <w:nsid w:val="279B1733"/>
    <w:multiLevelType w:val="multilevel"/>
    <w:tmpl w:val="6D3C1BAE"/>
    <w:lvl w:ilvl="0">
      <w:start w:val="1"/>
      <w:numFmt w:val="decimal"/>
      <w:pStyle w:val="Heading1"/>
      <w:suff w:val="space"/>
      <w:lvlText w:val="%1."/>
      <w:lvlJc w:val="left"/>
      <w:pPr>
        <w:ind w:left="0" w:firstLine="0"/>
      </w:pPr>
      <w:rPr>
        <w:rFonts w:hint="default"/>
      </w:rPr>
    </w:lvl>
    <w:lvl w:ilvl="1">
      <w:start w:val="1"/>
      <w:numFmt w:val="decimal"/>
      <w:pStyle w:val="Heading2"/>
      <w:suff w:val="space"/>
      <w:lvlText w:val="%1.%2."/>
      <w:lvlJc w:val="left"/>
      <w:pPr>
        <w:ind w:left="0" w:firstLine="0"/>
      </w:pPr>
      <w:rPr>
        <w:rFonts w:hint="default"/>
      </w:rPr>
    </w:lvl>
    <w:lvl w:ilvl="2">
      <w:start w:val="1"/>
      <w:numFmt w:val="decimal"/>
      <w:pStyle w:val="Heading3"/>
      <w:suff w:val="space"/>
      <w:lvlText w:val="%1.%2.%3."/>
      <w:lvlJc w:val="left"/>
      <w:pPr>
        <w:ind w:left="0" w:firstLine="0"/>
      </w:pPr>
      <w:rPr>
        <w:rFonts w:hint="default"/>
      </w:rPr>
    </w:lvl>
    <w:lvl w:ilvl="3">
      <w:start w:val="1"/>
      <w:numFmt w:val="decimal"/>
      <w:pStyle w:val="Heading4"/>
      <w:suff w:val="space"/>
      <w:lvlText w:val="%1.%2.%3.%4."/>
      <w:lvlJc w:val="left"/>
      <w:pPr>
        <w:ind w:left="0" w:firstLine="0"/>
      </w:pPr>
      <w:rPr>
        <w:rFonts w:hint="default"/>
      </w:rPr>
    </w:lvl>
    <w:lvl w:ilvl="4">
      <w:start w:val="1"/>
      <w:numFmt w:val="decimal"/>
      <w:pStyle w:val="Heading5"/>
      <w:suff w:val="space"/>
      <w:lvlText w:val="%1.%2.%3.%4.%5."/>
      <w:lvlJc w:val="left"/>
      <w:pPr>
        <w:ind w:left="0" w:firstLine="0"/>
      </w:pPr>
      <w:rPr>
        <w:rFonts w:hint="default"/>
      </w:rPr>
    </w:lvl>
    <w:lvl w:ilvl="5">
      <w:start w:val="1"/>
      <w:numFmt w:val="decimal"/>
      <w:pStyle w:val="Heading6"/>
      <w:suff w:val="space"/>
      <w:lvlText w:val="%1.%2.%3.%4.%5.%6."/>
      <w:lvlJc w:val="left"/>
      <w:pPr>
        <w:ind w:left="0" w:firstLine="0"/>
      </w:pPr>
      <w:rPr>
        <w:rFonts w:hint="default"/>
      </w:rPr>
    </w:lvl>
    <w:lvl w:ilvl="6">
      <w:start w:val="1"/>
      <w:numFmt w:val="decimal"/>
      <w:pStyle w:val="Heading7"/>
      <w:suff w:val="space"/>
      <w:lvlText w:val="%1.%2.%3.%4.%5.%6.%7."/>
      <w:lvlJc w:val="left"/>
      <w:pPr>
        <w:ind w:left="0" w:firstLine="0"/>
      </w:pPr>
      <w:rPr>
        <w:rFonts w:hint="default"/>
      </w:rPr>
    </w:lvl>
    <w:lvl w:ilvl="7">
      <w:start w:val="1"/>
      <w:numFmt w:val="decimal"/>
      <w:pStyle w:val="Heading8"/>
      <w:suff w:val="space"/>
      <w:lvlText w:val="%1.%2.%3.%4.%5.%6.%7.%8."/>
      <w:lvlJc w:val="left"/>
      <w:pPr>
        <w:ind w:left="0" w:firstLine="0"/>
      </w:pPr>
      <w:rPr>
        <w:rFonts w:hint="default"/>
      </w:rPr>
    </w:lvl>
    <w:lvl w:ilvl="8">
      <w:start w:val="1"/>
      <w:numFmt w:val="decimal"/>
      <w:pStyle w:val="Heading9"/>
      <w:suff w:val="space"/>
      <w:lvlText w:val="%1.%2.%3.%4.%5.%6.%7.%8.%9."/>
      <w:lvlJc w:val="left"/>
      <w:pPr>
        <w:ind w:left="0" w:firstLine="0"/>
      </w:pPr>
      <w:rPr>
        <w:rFonts w:hint="default"/>
      </w:rPr>
    </w:lvl>
  </w:abstractNum>
  <w:abstractNum w:abstractNumId="19" w15:restartNumberingAfterBreak="0">
    <w:nsid w:val="28046A05"/>
    <w:multiLevelType w:val="hybridMultilevel"/>
    <w:tmpl w:val="A48C185E"/>
    <w:lvl w:ilvl="0" w:tplc="38FEC974">
      <w:start w:val="1"/>
      <w:numFmt w:val="bullet"/>
      <w:lvlText w:val=""/>
      <w:lvlJc w:val="left"/>
      <w:pPr>
        <w:tabs>
          <w:tab w:val="num" w:pos="1865"/>
        </w:tabs>
        <w:ind w:left="1865" w:hanging="567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294500A6"/>
    <w:multiLevelType w:val="multilevel"/>
    <w:tmpl w:val="B9883636"/>
    <w:numStyleLink w:val="Numbering"/>
  </w:abstractNum>
  <w:abstractNum w:abstractNumId="21" w15:restartNumberingAfterBreak="0">
    <w:nsid w:val="364B175C"/>
    <w:multiLevelType w:val="hybridMultilevel"/>
    <w:tmpl w:val="05D88550"/>
    <w:lvl w:ilvl="0" w:tplc="CC44ED08">
      <w:start w:val="1"/>
      <w:numFmt w:val="bullet"/>
      <w:pStyle w:val="Bulleted"/>
      <w:lvlText w:val=""/>
      <w:lvlJc w:val="left"/>
      <w:pPr>
        <w:ind w:left="1664" w:hanging="360"/>
      </w:pPr>
      <w:rPr>
        <w:rFonts w:ascii="Wingdings" w:hAnsi="Wingdings" w:hint="default"/>
        <w:color w:val="5A5A5F" w:themeColor="text2"/>
      </w:rPr>
    </w:lvl>
    <w:lvl w:ilvl="1" w:tplc="08090003" w:tentative="1">
      <w:start w:val="1"/>
      <w:numFmt w:val="bullet"/>
      <w:lvlText w:val="o"/>
      <w:lvlJc w:val="left"/>
      <w:pPr>
        <w:tabs>
          <w:tab w:val="num" w:pos="10562"/>
        </w:tabs>
        <w:ind w:left="10562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tabs>
          <w:tab w:val="num" w:pos="11282"/>
        </w:tabs>
        <w:ind w:left="11282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tabs>
          <w:tab w:val="num" w:pos="12002"/>
        </w:tabs>
        <w:ind w:left="12002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tabs>
          <w:tab w:val="num" w:pos="12722"/>
        </w:tabs>
        <w:ind w:left="12722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tabs>
          <w:tab w:val="num" w:pos="13442"/>
        </w:tabs>
        <w:ind w:left="13442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tabs>
          <w:tab w:val="num" w:pos="14162"/>
        </w:tabs>
        <w:ind w:left="14162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tabs>
          <w:tab w:val="num" w:pos="14882"/>
        </w:tabs>
        <w:ind w:left="14882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tabs>
          <w:tab w:val="num" w:pos="15602"/>
        </w:tabs>
        <w:ind w:left="15602" w:hanging="360"/>
      </w:pPr>
      <w:rPr>
        <w:rFonts w:ascii="Wingdings" w:hAnsi="Wingdings" w:hint="default"/>
      </w:rPr>
    </w:lvl>
  </w:abstractNum>
  <w:abstractNum w:abstractNumId="22" w15:restartNumberingAfterBreak="0">
    <w:nsid w:val="3A075DED"/>
    <w:multiLevelType w:val="hybridMultilevel"/>
    <w:tmpl w:val="24A2E038"/>
    <w:lvl w:ilvl="0" w:tplc="E4A2B976">
      <w:start w:val="1"/>
      <w:numFmt w:val="bullet"/>
      <w:lvlText w:val=""/>
      <w:lvlJc w:val="left"/>
      <w:pPr>
        <w:tabs>
          <w:tab w:val="num" w:pos="2432"/>
        </w:tabs>
        <w:ind w:left="2432" w:hanging="567"/>
      </w:pPr>
      <w:rPr>
        <w:rFonts w:ascii="Symbol" w:hAnsi="Symbol"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23" w15:restartNumberingAfterBreak="0">
    <w:nsid w:val="48AB1EC3"/>
    <w:multiLevelType w:val="multilevel"/>
    <w:tmpl w:val="040B001D"/>
    <w:lvl w:ilvl="0">
      <w:start w:val="1"/>
      <w:numFmt w:val="decimal"/>
      <w:lvlText w:val="%1)"/>
      <w:lvlJc w:val="left"/>
      <w:pPr>
        <w:tabs>
          <w:tab w:val="num" w:pos="360"/>
        </w:tabs>
        <w:ind w:left="360" w:hanging="360"/>
      </w:pPr>
    </w:lvl>
    <w:lvl w:ilvl="1">
      <w:start w:val="1"/>
      <w:numFmt w:val="lowerLetter"/>
      <w:lvlText w:val="%2)"/>
      <w:lvlJc w:val="left"/>
      <w:pPr>
        <w:tabs>
          <w:tab w:val="num" w:pos="720"/>
        </w:tabs>
        <w:ind w:left="720" w:hanging="360"/>
      </w:pPr>
    </w:lvl>
    <w:lvl w:ilvl="2">
      <w:start w:val="1"/>
      <w:numFmt w:val="lowerRoman"/>
      <w:lvlText w:val="%3)"/>
      <w:lvlJc w:val="left"/>
      <w:pPr>
        <w:tabs>
          <w:tab w:val="num" w:pos="1080"/>
        </w:tabs>
        <w:ind w:left="1080" w:hanging="360"/>
      </w:pPr>
    </w:lvl>
    <w:lvl w:ilvl="3">
      <w:start w:val="1"/>
      <w:numFmt w:val="decimal"/>
      <w:lvlText w:val="(%4)"/>
      <w:lvlJc w:val="left"/>
      <w:pPr>
        <w:tabs>
          <w:tab w:val="num" w:pos="1440"/>
        </w:tabs>
        <w:ind w:left="1440" w:hanging="360"/>
      </w:p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24" w15:restartNumberingAfterBreak="0">
    <w:nsid w:val="4E4E55E7"/>
    <w:multiLevelType w:val="hybridMultilevel"/>
    <w:tmpl w:val="D5280C86"/>
    <w:lvl w:ilvl="0" w:tplc="880CD6EE">
      <w:start w:val="1"/>
      <w:numFmt w:val="lowerLetter"/>
      <w:lvlText w:val="%1."/>
      <w:lvlJc w:val="left"/>
      <w:pPr>
        <w:tabs>
          <w:tab w:val="num" w:pos="1950"/>
        </w:tabs>
        <w:ind w:left="1950" w:hanging="652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2738"/>
        </w:tabs>
        <w:ind w:left="2738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3458"/>
        </w:tabs>
        <w:ind w:left="3458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4178"/>
        </w:tabs>
        <w:ind w:left="4178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4898"/>
        </w:tabs>
        <w:ind w:left="4898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5618"/>
        </w:tabs>
        <w:ind w:left="5618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6338"/>
        </w:tabs>
        <w:ind w:left="6338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7058"/>
        </w:tabs>
        <w:ind w:left="7058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7778"/>
        </w:tabs>
        <w:ind w:left="7778" w:hanging="180"/>
      </w:pPr>
    </w:lvl>
  </w:abstractNum>
  <w:abstractNum w:abstractNumId="25" w15:restartNumberingAfterBreak="0">
    <w:nsid w:val="56E43F8C"/>
    <w:multiLevelType w:val="multilevel"/>
    <w:tmpl w:val="B9883636"/>
    <w:styleLink w:val="Numbering"/>
    <w:lvl w:ilvl="0">
      <w:start w:val="1"/>
      <w:numFmt w:val="decimal"/>
      <w:lvlText w:val="%1."/>
      <w:lvlJc w:val="left"/>
      <w:pPr>
        <w:tabs>
          <w:tab w:val="num" w:pos="1298"/>
        </w:tabs>
        <w:ind w:left="1298" w:hanging="1298"/>
      </w:pPr>
      <w:rPr>
        <w:rFonts w:hint="default"/>
        <w:b/>
        <w:bCs/>
        <w:i w:val="0"/>
        <w:iCs/>
        <w:sz w:val="28"/>
        <w:szCs w:val="28"/>
      </w:rPr>
    </w:lvl>
    <w:lvl w:ilvl="1">
      <w:start w:val="1"/>
      <w:numFmt w:val="decimal"/>
      <w:lvlRestart w:val="0"/>
      <w:lvlText w:val="%1.%2."/>
      <w:lvlJc w:val="left"/>
      <w:pPr>
        <w:tabs>
          <w:tab w:val="num" w:pos="1298"/>
        </w:tabs>
        <w:ind w:left="1298" w:hanging="1298"/>
      </w:pPr>
      <w:rPr>
        <w:rFonts w:hint="default"/>
        <w:sz w:val="22"/>
      </w:rPr>
    </w:lvl>
    <w:lvl w:ilvl="2">
      <w:start w:val="1"/>
      <w:numFmt w:val="decimal"/>
      <w:lvlRestart w:val="0"/>
      <w:lvlText w:val="%1.%2.%3."/>
      <w:lvlJc w:val="left"/>
      <w:pPr>
        <w:tabs>
          <w:tab w:val="num" w:pos="1298"/>
        </w:tabs>
        <w:ind w:left="1298" w:hanging="1298"/>
      </w:pPr>
      <w:rPr>
        <w:rFonts w:hint="default"/>
        <w:sz w:val="22"/>
      </w:rPr>
    </w:lvl>
    <w:lvl w:ilvl="3">
      <w:start w:val="1"/>
      <w:numFmt w:val="decimal"/>
      <w:lvlText w:val="%1.%2.%3.%4."/>
      <w:lvlJc w:val="left"/>
      <w:pPr>
        <w:tabs>
          <w:tab w:val="num" w:pos="1298"/>
        </w:tabs>
        <w:ind w:left="1298" w:hanging="1298"/>
      </w:pPr>
      <w:rPr>
        <w:rFonts w:hint="default"/>
        <w:sz w:val="22"/>
      </w:rPr>
    </w:lvl>
    <w:lvl w:ilvl="4">
      <w:start w:val="1"/>
      <w:numFmt w:val="decimal"/>
      <w:lvlText w:val="%1.%2.%3.%4.%5."/>
      <w:lvlJc w:val="left"/>
      <w:pPr>
        <w:tabs>
          <w:tab w:val="num" w:pos="1298"/>
        </w:tabs>
        <w:ind w:left="1298" w:hanging="1298"/>
      </w:pPr>
      <w:rPr>
        <w:rFonts w:hint="default"/>
        <w:sz w:val="22"/>
      </w:rPr>
    </w:lvl>
    <w:lvl w:ilvl="5">
      <w:start w:val="1"/>
      <w:numFmt w:val="decimal"/>
      <w:lvlText w:val="%1.%2.%3.%4.%5.%6."/>
      <w:lvlJc w:val="left"/>
      <w:pPr>
        <w:tabs>
          <w:tab w:val="num" w:pos="1298"/>
        </w:tabs>
        <w:ind w:left="1298" w:hanging="1298"/>
      </w:pPr>
      <w:rPr>
        <w:rFonts w:hint="default"/>
        <w:sz w:val="22"/>
      </w:rPr>
    </w:lvl>
    <w:lvl w:ilvl="6">
      <w:start w:val="1"/>
      <w:numFmt w:val="decimal"/>
      <w:lvlText w:val="%1.%2.%3.%4.%5.%6.%7."/>
      <w:lvlJc w:val="left"/>
      <w:pPr>
        <w:tabs>
          <w:tab w:val="num" w:pos="1298"/>
        </w:tabs>
        <w:ind w:left="1298" w:hanging="1298"/>
      </w:pPr>
      <w:rPr>
        <w:rFonts w:hint="default"/>
      </w:rPr>
    </w:lvl>
    <w:lvl w:ilvl="7">
      <w:start w:val="1"/>
      <w:numFmt w:val="decimal"/>
      <w:lvlText w:val="%1.%2.%3.%4.%5.%6.%7.%8."/>
      <w:lvlJc w:val="left"/>
      <w:pPr>
        <w:tabs>
          <w:tab w:val="num" w:pos="1298"/>
        </w:tabs>
        <w:ind w:left="1298" w:hanging="1298"/>
      </w:pPr>
      <w:rPr>
        <w:rFonts w:hint="default"/>
      </w:rPr>
    </w:lvl>
    <w:lvl w:ilvl="8">
      <w:start w:val="1"/>
      <w:numFmt w:val="decimal"/>
      <w:lvlText w:val="%1.%2.%3.%4.%5.%6.%7.%8.%9."/>
      <w:lvlJc w:val="left"/>
      <w:pPr>
        <w:tabs>
          <w:tab w:val="num" w:pos="1298"/>
        </w:tabs>
        <w:ind w:left="1298" w:hanging="1298"/>
      </w:pPr>
      <w:rPr>
        <w:rFonts w:hint="default"/>
      </w:rPr>
    </w:lvl>
  </w:abstractNum>
  <w:abstractNum w:abstractNumId="26" w15:restartNumberingAfterBreak="0">
    <w:nsid w:val="5C365472"/>
    <w:multiLevelType w:val="multilevel"/>
    <w:tmpl w:val="D5C80D50"/>
    <w:lvl w:ilvl="0">
      <w:start w:val="4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7" w15:restartNumberingAfterBreak="0">
    <w:nsid w:val="5F422E2C"/>
    <w:multiLevelType w:val="multilevel"/>
    <w:tmpl w:val="374833DE"/>
    <w:lvl w:ilvl="0">
      <w:start w:val="5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28" w15:restartNumberingAfterBreak="0">
    <w:nsid w:val="67602AFF"/>
    <w:multiLevelType w:val="multilevel"/>
    <w:tmpl w:val="B9883636"/>
    <w:numStyleLink w:val="Numbering"/>
  </w:abstractNum>
  <w:abstractNum w:abstractNumId="29" w15:restartNumberingAfterBreak="0">
    <w:nsid w:val="6CF1189F"/>
    <w:multiLevelType w:val="multilevel"/>
    <w:tmpl w:val="6FA81B5A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30" w15:restartNumberingAfterBreak="0">
    <w:nsid w:val="6D8E23F6"/>
    <w:multiLevelType w:val="hybridMultilevel"/>
    <w:tmpl w:val="0786223E"/>
    <w:lvl w:ilvl="0" w:tplc="9FB46E5A">
      <w:start w:val="1"/>
      <w:numFmt w:val="decimal"/>
      <w:lvlText w:val="%1."/>
      <w:lvlJc w:val="left"/>
      <w:pPr>
        <w:tabs>
          <w:tab w:val="num" w:pos="2432"/>
        </w:tabs>
        <w:ind w:left="2432" w:hanging="567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1" w15:restartNumberingAfterBreak="0">
    <w:nsid w:val="6FC77C3D"/>
    <w:multiLevelType w:val="hybridMultilevel"/>
    <w:tmpl w:val="C784BDFC"/>
    <w:lvl w:ilvl="0" w:tplc="13EC90F0">
      <w:start w:val="1"/>
      <w:numFmt w:val="decimal"/>
      <w:lvlText w:val="%1."/>
      <w:lvlJc w:val="left"/>
      <w:pPr>
        <w:tabs>
          <w:tab w:val="num" w:pos="1865"/>
        </w:tabs>
        <w:ind w:left="1865" w:hanging="567"/>
      </w:pPr>
      <w:rPr>
        <w:rFonts w:hint="default"/>
      </w:rPr>
    </w:lvl>
    <w:lvl w:ilvl="1" w:tplc="04090019" w:tentative="1">
      <w:start w:val="1"/>
      <w:numFmt w:val="lowerLetter"/>
      <w:lvlText w:val="%2."/>
      <w:lvlJc w:val="left"/>
      <w:pPr>
        <w:tabs>
          <w:tab w:val="num" w:pos="1440"/>
        </w:tabs>
        <w:ind w:left="1440" w:hanging="360"/>
      </w:pPr>
    </w:lvl>
    <w:lvl w:ilvl="2" w:tplc="0409001B" w:tentative="1">
      <w:start w:val="1"/>
      <w:numFmt w:val="lowerRoman"/>
      <w:lvlText w:val="%3."/>
      <w:lvlJc w:val="right"/>
      <w:pPr>
        <w:tabs>
          <w:tab w:val="num" w:pos="2160"/>
        </w:tabs>
        <w:ind w:left="2160" w:hanging="180"/>
      </w:pPr>
    </w:lvl>
    <w:lvl w:ilvl="3" w:tplc="0409000F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plc="04090019" w:tentative="1">
      <w:start w:val="1"/>
      <w:numFmt w:val="lowerLetter"/>
      <w:lvlText w:val="%5."/>
      <w:lvlJc w:val="left"/>
      <w:pPr>
        <w:tabs>
          <w:tab w:val="num" w:pos="3600"/>
        </w:tabs>
        <w:ind w:left="3600" w:hanging="360"/>
      </w:pPr>
    </w:lvl>
    <w:lvl w:ilvl="5" w:tplc="0409001B" w:tentative="1">
      <w:start w:val="1"/>
      <w:numFmt w:val="lowerRoman"/>
      <w:lvlText w:val="%6."/>
      <w:lvlJc w:val="right"/>
      <w:pPr>
        <w:tabs>
          <w:tab w:val="num" w:pos="4320"/>
        </w:tabs>
        <w:ind w:left="4320" w:hanging="180"/>
      </w:pPr>
    </w:lvl>
    <w:lvl w:ilvl="6" w:tplc="0409000F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plc="04090019" w:tentative="1">
      <w:start w:val="1"/>
      <w:numFmt w:val="lowerLetter"/>
      <w:lvlText w:val="%8."/>
      <w:lvlJc w:val="left"/>
      <w:pPr>
        <w:tabs>
          <w:tab w:val="num" w:pos="5760"/>
        </w:tabs>
        <w:ind w:left="5760" w:hanging="360"/>
      </w:pPr>
    </w:lvl>
    <w:lvl w:ilvl="8" w:tplc="0409001B" w:tentative="1">
      <w:start w:val="1"/>
      <w:numFmt w:val="lowerRoman"/>
      <w:lvlText w:val="%9."/>
      <w:lvlJc w:val="right"/>
      <w:pPr>
        <w:tabs>
          <w:tab w:val="num" w:pos="6480"/>
        </w:tabs>
        <w:ind w:left="6480" w:hanging="180"/>
      </w:pPr>
    </w:lvl>
  </w:abstractNum>
  <w:abstractNum w:abstractNumId="32" w15:restartNumberingAfterBreak="0">
    <w:nsid w:val="70774B7E"/>
    <w:multiLevelType w:val="multilevel"/>
    <w:tmpl w:val="94421C24"/>
    <w:lvl w:ilvl="0">
      <w:start w:val="1"/>
      <w:numFmt w:val="bullet"/>
      <w:lvlText w:val=""/>
      <w:lvlJc w:val="left"/>
      <w:pPr>
        <w:tabs>
          <w:tab w:val="num" w:pos="1582"/>
        </w:tabs>
        <w:ind w:left="1582" w:hanging="284"/>
      </w:pPr>
      <w:rPr>
        <w:rFonts w:ascii="Symbol" w:hAnsi="Symbol" w:hint="default"/>
        <w:color w:val="0087DC"/>
      </w:rPr>
    </w:lvl>
    <w:lvl w:ilvl="1">
      <w:start w:val="1"/>
      <w:numFmt w:val="bullet"/>
      <w:lvlText w:val="o"/>
      <w:lvlJc w:val="left"/>
      <w:pPr>
        <w:tabs>
          <w:tab w:val="num" w:pos="2738"/>
        </w:tabs>
        <w:ind w:left="2738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tabs>
          <w:tab w:val="num" w:pos="3458"/>
        </w:tabs>
        <w:ind w:left="3458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tabs>
          <w:tab w:val="num" w:pos="4178"/>
        </w:tabs>
        <w:ind w:left="4178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tabs>
          <w:tab w:val="num" w:pos="4898"/>
        </w:tabs>
        <w:ind w:left="4898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tabs>
          <w:tab w:val="num" w:pos="5618"/>
        </w:tabs>
        <w:ind w:left="5618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tabs>
          <w:tab w:val="num" w:pos="6338"/>
        </w:tabs>
        <w:ind w:left="6338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tabs>
          <w:tab w:val="num" w:pos="7058"/>
        </w:tabs>
        <w:ind w:left="7058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tabs>
          <w:tab w:val="num" w:pos="7778"/>
        </w:tabs>
        <w:ind w:left="7778" w:hanging="360"/>
      </w:pPr>
      <w:rPr>
        <w:rFonts w:ascii="Wingdings" w:hAnsi="Wingdings" w:hint="default"/>
      </w:rPr>
    </w:lvl>
  </w:abstractNum>
  <w:abstractNum w:abstractNumId="33" w15:restartNumberingAfterBreak="0">
    <w:nsid w:val="70F5369E"/>
    <w:multiLevelType w:val="hybridMultilevel"/>
    <w:tmpl w:val="EECCD0BC"/>
    <w:lvl w:ilvl="0" w:tplc="9F26DAC8">
      <w:start w:val="1"/>
      <w:numFmt w:val="bullet"/>
      <w:lvlText w:val="-"/>
      <w:lvlJc w:val="left"/>
      <w:pPr>
        <w:tabs>
          <w:tab w:val="num" w:pos="2597"/>
        </w:tabs>
        <w:ind w:left="2597" w:hanging="647"/>
      </w:pPr>
      <w:rPr>
        <w:rFonts w:hint="default"/>
      </w:rPr>
    </w:lvl>
    <w:lvl w:ilvl="1" w:tplc="0409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9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9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9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34" w15:restartNumberingAfterBreak="0">
    <w:nsid w:val="75C6755A"/>
    <w:multiLevelType w:val="multilevel"/>
    <w:tmpl w:val="1E283564"/>
    <w:lvl w:ilvl="0">
      <w:start w:val="1"/>
      <w:numFmt w:val="decimal"/>
      <w:lvlText w:val="%1"/>
      <w:lvlJc w:val="left"/>
      <w:pPr>
        <w:tabs>
          <w:tab w:val="num" w:pos="567"/>
        </w:tabs>
        <w:ind w:left="567" w:hanging="567"/>
      </w:pPr>
      <w:rPr>
        <w:rFonts w:hint="default"/>
      </w:rPr>
    </w:lvl>
    <w:lvl w:ilvl="1">
      <w:start w:val="1"/>
      <w:numFmt w:val="decimal"/>
      <w:lvlText w:val="%1.%2"/>
      <w:lvlJc w:val="left"/>
      <w:pPr>
        <w:tabs>
          <w:tab w:val="num" w:pos="567"/>
        </w:tabs>
        <w:ind w:left="567" w:hanging="567"/>
      </w:pPr>
      <w:rPr>
        <w:rFonts w:hint="default"/>
      </w:rPr>
    </w:lvl>
    <w:lvl w:ilvl="2">
      <w:start w:val="1"/>
      <w:numFmt w:val="decimal"/>
      <w:lvlText w:val="%1.%2.%3"/>
      <w:lvlJc w:val="left"/>
      <w:pPr>
        <w:tabs>
          <w:tab w:val="num" w:pos="720"/>
        </w:tabs>
        <w:ind w:left="567" w:hanging="567"/>
      </w:pPr>
      <w:rPr>
        <w:rFonts w:hint="default"/>
      </w:rPr>
    </w:lvl>
    <w:lvl w:ilvl="3">
      <w:start w:val="1"/>
      <w:numFmt w:val="decimal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</w:rPr>
    </w:lvl>
    <w:lvl w:ilvl="7">
      <w:start w:val="1"/>
      <w:numFmt w:val="decimal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abstractNum w:abstractNumId="35" w15:restartNumberingAfterBreak="0">
    <w:nsid w:val="7A222B10"/>
    <w:multiLevelType w:val="multilevel"/>
    <w:tmpl w:val="96142486"/>
    <w:lvl w:ilvl="0">
      <w:start w:val="2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 w:tentative="1">
      <w:start w:val="1"/>
      <w:numFmt w:val="decimal"/>
      <w:lvlText w:val="%2."/>
      <w:lvlJc w:val="left"/>
      <w:pPr>
        <w:tabs>
          <w:tab w:val="num" w:pos="1440"/>
        </w:tabs>
        <w:ind w:left="1440" w:hanging="360"/>
      </w:p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num w:numId="1" w16cid:durableId="1833334700">
    <w:abstractNumId w:val="24"/>
  </w:num>
  <w:num w:numId="2" w16cid:durableId="748964416">
    <w:abstractNumId w:val="19"/>
  </w:num>
  <w:num w:numId="3" w16cid:durableId="180316694">
    <w:abstractNumId w:val="22"/>
  </w:num>
  <w:num w:numId="4" w16cid:durableId="1134641867">
    <w:abstractNumId w:val="34"/>
  </w:num>
  <w:num w:numId="5" w16cid:durableId="1669602330">
    <w:abstractNumId w:val="34"/>
  </w:num>
  <w:num w:numId="6" w16cid:durableId="56713724">
    <w:abstractNumId w:val="34"/>
  </w:num>
  <w:num w:numId="7" w16cid:durableId="1336690481">
    <w:abstractNumId w:val="31"/>
  </w:num>
  <w:num w:numId="8" w16cid:durableId="793645310">
    <w:abstractNumId w:val="10"/>
  </w:num>
  <w:num w:numId="9" w16cid:durableId="1237014040">
    <w:abstractNumId w:val="30"/>
  </w:num>
  <w:num w:numId="10" w16cid:durableId="768159417">
    <w:abstractNumId w:val="33"/>
  </w:num>
  <w:num w:numId="11" w16cid:durableId="1601061389">
    <w:abstractNumId w:val="24"/>
  </w:num>
  <w:num w:numId="12" w16cid:durableId="960652618">
    <w:abstractNumId w:val="19"/>
  </w:num>
  <w:num w:numId="13" w16cid:durableId="1999192781">
    <w:abstractNumId w:val="22"/>
  </w:num>
  <w:num w:numId="14" w16cid:durableId="2022465313">
    <w:abstractNumId w:val="34"/>
  </w:num>
  <w:num w:numId="15" w16cid:durableId="129707991">
    <w:abstractNumId w:val="34"/>
  </w:num>
  <w:num w:numId="16" w16cid:durableId="482964164">
    <w:abstractNumId w:val="34"/>
  </w:num>
  <w:num w:numId="17" w16cid:durableId="594216541">
    <w:abstractNumId w:val="31"/>
  </w:num>
  <w:num w:numId="18" w16cid:durableId="1338579450">
    <w:abstractNumId w:val="10"/>
  </w:num>
  <w:num w:numId="19" w16cid:durableId="89014524">
    <w:abstractNumId w:val="30"/>
  </w:num>
  <w:num w:numId="20" w16cid:durableId="895094423">
    <w:abstractNumId w:val="33"/>
  </w:num>
  <w:num w:numId="21" w16cid:durableId="2016028295">
    <w:abstractNumId w:val="12"/>
  </w:num>
  <w:num w:numId="22" w16cid:durableId="977102054">
    <w:abstractNumId w:val="17"/>
  </w:num>
  <w:num w:numId="23" w16cid:durableId="1196191974">
    <w:abstractNumId w:val="9"/>
  </w:num>
  <w:num w:numId="24" w16cid:durableId="2059281050">
    <w:abstractNumId w:val="7"/>
  </w:num>
  <w:num w:numId="25" w16cid:durableId="1005086027">
    <w:abstractNumId w:val="6"/>
  </w:num>
  <w:num w:numId="26" w16cid:durableId="1760712609">
    <w:abstractNumId w:val="5"/>
  </w:num>
  <w:num w:numId="27" w16cid:durableId="292563165">
    <w:abstractNumId w:val="4"/>
  </w:num>
  <w:num w:numId="28" w16cid:durableId="625737865">
    <w:abstractNumId w:val="8"/>
  </w:num>
  <w:num w:numId="29" w16cid:durableId="253974237">
    <w:abstractNumId w:val="3"/>
  </w:num>
  <w:num w:numId="30" w16cid:durableId="1057776454">
    <w:abstractNumId w:val="2"/>
  </w:num>
  <w:num w:numId="31" w16cid:durableId="1071930555">
    <w:abstractNumId w:val="1"/>
  </w:num>
  <w:num w:numId="32" w16cid:durableId="924386835">
    <w:abstractNumId w:val="0"/>
  </w:num>
  <w:num w:numId="33" w16cid:durableId="1601375938">
    <w:abstractNumId w:val="21"/>
  </w:num>
  <w:num w:numId="34" w16cid:durableId="1010838915">
    <w:abstractNumId w:val="32"/>
  </w:num>
  <w:num w:numId="35" w16cid:durableId="1218123921">
    <w:abstractNumId w:val="11"/>
  </w:num>
  <w:num w:numId="36" w16cid:durableId="1060791084">
    <w:abstractNumId w:val="25"/>
  </w:num>
  <w:num w:numId="37" w16cid:durableId="1208298010">
    <w:abstractNumId w:val="20"/>
  </w:num>
  <w:num w:numId="38" w16cid:durableId="1934700663">
    <w:abstractNumId w:val="15"/>
  </w:num>
  <w:num w:numId="39" w16cid:durableId="835847131">
    <w:abstractNumId w:val="28"/>
  </w:num>
  <w:num w:numId="40" w16cid:durableId="111678318">
    <w:abstractNumId w:val="14"/>
  </w:num>
  <w:num w:numId="41" w16cid:durableId="804200616">
    <w:abstractNumId w:val="16"/>
  </w:num>
  <w:num w:numId="42" w16cid:durableId="1253969959">
    <w:abstractNumId w:val="23"/>
  </w:num>
  <w:num w:numId="43" w16cid:durableId="781145503">
    <w:abstractNumId w:val="18"/>
  </w:num>
  <w:num w:numId="44" w16cid:durableId="1668098160">
    <w:abstractNumId w:val="29"/>
  </w:num>
  <w:num w:numId="45" w16cid:durableId="1207640706">
    <w:abstractNumId w:val="35"/>
  </w:num>
  <w:num w:numId="46" w16cid:durableId="765884993">
    <w:abstractNumId w:val="13"/>
  </w:num>
  <w:num w:numId="47" w16cid:durableId="72166478">
    <w:abstractNumId w:val="26"/>
  </w:num>
  <w:num w:numId="48" w16cid:durableId="703289146">
    <w:abstractNumId w:val="27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activeWritingStyle w:appName="MSWord" w:lang="fi-FI" w:vendorID="666" w:dllVersion="513" w:checkStyle="1"/>
  <w:activeWritingStyle w:appName="MSWord" w:lang="sv-SE" w:vendorID="666" w:dllVersion="513" w:checkStyle="1"/>
  <w:proofState w:spelling="clean" w:grammar="clean"/>
  <w:attachedTemplate r:id="rId1"/>
  <w:stylePaneFormatFilter w:val="3F01" w:allStyles="1" w:customStyles="0" w:latentStyles="0" w:stylesInUse="0" w:headingStyles="0" w:numberingStyles="0" w:tableStyles="0" w:directFormattingOnRuns="1" w:directFormattingOnParagraphs="1" w:directFormattingOnNumbering="1" w:directFormattingOnTables="1" w:clearFormatting="1" w:top3HeadingStyles="1" w:visibleStyles="0" w:alternateStyleNames="0"/>
  <w:defaultTabStop w:val="1304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applyBreakingRules/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703C7C"/>
    <w:rsid w:val="0002419B"/>
    <w:rsid w:val="00030C4D"/>
    <w:rsid w:val="0003594E"/>
    <w:rsid w:val="000439B9"/>
    <w:rsid w:val="00051DBC"/>
    <w:rsid w:val="00061406"/>
    <w:rsid w:val="000616A0"/>
    <w:rsid w:val="0006504B"/>
    <w:rsid w:val="0007615C"/>
    <w:rsid w:val="00076AED"/>
    <w:rsid w:val="00084306"/>
    <w:rsid w:val="000968AF"/>
    <w:rsid w:val="000A24B6"/>
    <w:rsid w:val="000B692D"/>
    <w:rsid w:val="000E194D"/>
    <w:rsid w:val="000E1DCA"/>
    <w:rsid w:val="000F09EB"/>
    <w:rsid w:val="000F61E4"/>
    <w:rsid w:val="00101CE9"/>
    <w:rsid w:val="001151F9"/>
    <w:rsid w:val="00120407"/>
    <w:rsid w:val="00122ECF"/>
    <w:rsid w:val="00134EE5"/>
    <w:rsid w:val="00136DCD"/>
    <w:rsid w:val="0014279F"/>
    <w:rsid w:val="001506E9"/>
    <w:rsid w:val="00154774"/>
    <w:rsid w:val="001661A4"/>
    <w:rsid w:val="00166666"/>
    <w:rsid w:val="00174034"/>
    <w:rsid w:val="00185AA2"/>
    <w:rsid w:val="001A36D4"/>
    <w:rsid w:val="001A5739"/>
    <w:rsid w:val="001B3A58"/>
    <w:rsid w:val="001D02C4"/>
    <w:rsid w:val="001D1B75"/>
    <w:rsid w:val="001F3298"/>
    <w:rsid w:val="001F4430"/>
    <w:rsid w:val="00221606"/>
    <w:rsid w:val="0022296D"/>
    <w:rsid w:val="00224350"/>
    <w:rsid w:val="00244A84"/>
    <w:rsid w:val="002517A6"/>
    <w:rsid w:val="00253898"/>
    <w:rsid w:val="00253AE3"/>
    <w:rsid w:val="00273F55"/>
    <w:rsid w:val="00276D2F"/>
    <w:rsid w:val="002937FE"/>
    <w:rsid w:val="00297625"/>
    <w:rsid w:val="002A59FA"/>
    <w:rsid w:val="002B3443"/>
    <w:rsid w:val="002B61E2"/>
    <w:rsid w:val="002D0127"/>
    <w:rsid w:val="002E7E28"/>
    <w:rsid w:val="00300486"/>
    <w:rsid w:val="00304343"/>
    <w:rsid w:val="00304B52"/>
    <w:rsid w:val="00307470"/>
    <w:rsid w:val="00307BBE"/>
    <w:rsid w:val="0031319B"/>
    <w:rsid w:val="003244AE"/>
    <w:rsid w:val="003414F7"/>
    <w:rsid w:val="00356E5D"/>
    <w:rsid w:val="00361761"/>
    <w:rsid w:val="00371DFD"/>
    <w:rsid w:val="003752DB"/>
    <w:rsid w:val="003852B7"/>
    <w:rsid w:val="00385EF7"/>
    <w:rsid w:val="0038685B"/>
    <w:rsid w:val="00397EBE"/>
    <w:rsid w:val="003A7C72"/>
    <w:rsid w:val="003B1B28"/>
    <w:rsid w:val="003C07F6"/>
    <w:rsid w:val="003C4602"/>
    <w:rsid w:val="003D0228"/>
    <w:rsid w:val="003D3F71"/>
    <w:rsid w:val="003E61B7"/>
    <w:rsid w:val="003E6754"/>
    <w:rsid w:val="003F38D2"/>
    <w:rsid w:val="003F47DD"/>
    <w:rsid w:val="00410351"/>
    <w:rsid w:val="00414D66"/>
    <w:rsid w:val="00433E1E"/>
    <w:rsid w:val="0043747E"/>
    <w:rsid w:val="0044246B"/>
    <w:rsid w:val="004748C6"/>
    <w:rsid w:val="004850D6"/>
    <w:rsid w:val="004948AB"/>
    <w:rsid w:val="00494EDA"/>
    <w:rsid w:val="004A0729"/>
    <w:rsid w:val="004C6033"/>
    <w:rsid w:val="004D3A6A"/>
    <w:rsid w:val="004F5093"/>
    <w:rsid w:val="0050641D"/>
    <w:rsid w:val="00513097"/>
    <w:rsid w:val="00514AF7"/>
    <w:rsid w:val="005360FF"/>
    <w:rsid w:val="005408F0"/>
    <w:rsid w:val="005471F4"/>
    <w:rsid w:val="00551223"/>
    <w:rsid w:val="00551D49"/>
    <w:rsid w:val="00553276"/>
    <w:rsid w:val="00575C2A"/>
    <w:rsid w:val="00582C12"/>
    <w:rsid w:val="005864D8"/>
    <w:rsid w:val="005942D9"/>
    <w:rsid w:val="005975DD"/>
    <w:rsid w:val="005A673E"/>
    <w:rsid w:val="005A7797"/>
    <w:rsid w:val="005B47EA"/>
    <w:rsid w:val="005C196B"/>
    <w:rsid w:val="005C3111"/>
    <w:rsid w:val="005C76F2"/>
    <w:rsid w:val="005E0857"/>
    <w:rsid w:val="005E2C2B"/>
    <w:rsid w:val="005E3172"/>
    <w:rsid w:val="005F2085"/>
    <w:rsid w:val="00601D0F"/>
    <w:rsid w:val="0060347B"/>
    <w:rsid w:val="00605082"/>
    <w:rsid w:val="00606D76"/>
    <w:rsid w:val="00617D2D"/>
    <w:rsid w:val="00625B26"/>
    <w:rsid w:val="00631844"/>
    <w:rsid w:val="00631FA2"/>
    <w:rsid w:val="006437CD"/>
    <w:rsid w:val="006443E6"/>
    <w:rsid w:val="00651174"/>
    <w:rsid w:val="00692804"/>
    <w:rsid w:val="00695DFF"/>
    <w:rsid w:val="006A43B3"/>
    <w:rsid w:val="006C3464"/>
    <w:rsid w:val="006D32C1"/>
    <w:rsid w:val="006F1595"/>
    <w:rsid w:val="006F4524"/>
    <w:rsid w:val="006F4B1E"/>
    <w:rsid w:val="0070105C"/>
    <w:rsid w:val="00701C35"/>
    <w:rsid w:val="0070307D"/>
    <w:rsid w:val="00703C7C"/>
    <w:rsid w:val="00715E68"/>
    <w:rsid w:val="00715EAA"/>
    <w:rsid w:val="00716D41"/>
    <w:rsid w:val="00733247"/>
    <w:rsid w:val="00736892"/>
    <w:rsid w:val="0075009D"/>
    <w:rsid w:val="00750AF6"/>
    <w:rsid w:val="00751D13"/>
    <w:rsid w:val="00753B6A"/>
    <w:rsid w:val="0076104E"/>
    <w:rsid w:val="00761D7E"/>
    <w:rsid w:val="00775F0B"/>
    <w:rsid w:val="007863CA"/>
    <w:rsid w:val="007A43C8"/>
    <w:rsid w:val="007A7DA7"/>
    <w:rsid w:val="007C3C75"/>
    <w:rsid w:val="007E180C"/>
    <w:rsid w:val="007E678A"/>
    <w:rsid w:val="007F0B59"/>
    <w:rsid w:val="007F3FF1"/>
    <w:rsid w:val="007F58AC"/>
    <w:rsid w:val="00803A30"/>
    <w:rsid w:val="00810FCD"/>
    <w:rsid w:val="00815A72"/>
    <w:rsid w:val="00837206"/>
    <w:rsid w:val="00842BC6"/>
    <w:rsid w:val="008450A2"/>
    <w:rsid w:val="00856CF4"/>
    <w:rsid w:val="0086122A"/>
    <w:rsid w:val="00866368"/>
    <w:rsid w:val="0088084A"/>
    <w:rsid w:val="00882D03"/>
    <w:rsid w:val="00895B55"/>
    <w:rsid w:val="008A67A6"/>
    <w:rsid w:val="008B245B"/>
    <w:rsid w:val="008E3177"/>
    <w:rsid w:val="008E3E4E"/>
    <w:rsid w:val="008E4830"/>
    <w:rsid w:val="008F0F41"/>
    <w:rsid w:val="008F5256"/>
    <w:rsid w:val="009033CB"/>
    <w:rsid w:val="00906C30"/>
    <w:rsid w:val="009205C4"/>
    <w:rsid w:val="00924FF5"/>
    <w:rsid w:val="009637AE"/>
    <w:rsid w:val="009672B0"/>
    <w:rsid w:val="00967E07"/>
    <w:rsid w:val="00980CFE"/>
    <w:rsid w:val="009A1FD3"/>
    <w:rsid w:val="009A5A0A"/>
    <w:rsid w:val="009C135C"/>
    <w:rsid w:val="009C1463"/>
    <w:rsid w:val="009D68FC"/>
    <w:rsid w:val="009E199A"/>
    <w:rsid w:val="009E579E"/>
    <w:rsid w:val="00A05E91"/>
    <w:rsid w:val="00A21BA2"/>
    <w:rsid w:val="00A24A81"/>
    <w:rsid w:val="00A318A5"/>
    <w:rsid w:val="00A3408C"/>
    <w:rsid w:val="00AD73D6"/>
    <w:rsid w:val="00AE12A5"/>
    <w:rsid w:val="00AF4F35"/>
    <w:rsid w:val="00AF69E2"/>
    <w:rsid w:val="00B0776F"/>
    <w:rsid w:val="00B116CF"/>
    <w:rsid w:val="00B14113"/>
    <w:rsid w:val="00B30191"/>
    <w:rsid w:val="00B36F25"/>
    <w:rsid w:val="00B420CB"/>
    <w:rsid w:val="00B709AF"/>
    <w:rsid w:val="00B82BC6"/>
    <w:rsid w:val="00B83C65"/>
    <w:rsid w:val="00B8420B"/>
    <w:rsid w:val="00B91A52"/>
    <w:rsid w:val="00B9264B"/>
    <w:rsid w:val="00BA1678"/>
    <w:rsid w:val="00BA2A27"/>
    <w:rsid w:val="00BD4203"/>
    <w:rsid w:val="00BE5D0E"/>
    <w:rsid w:val="00C03885"/>
    <w:rsid w:val="00C10776"/>
    <w:rsid w:val="00C375E0"/>
    <w:rsid w:val="00C43BC9"/>
    <w:rsid w:val="00C50618"/>
    <w:rsid w:val="00C70AF1"/>
    <w:rsid w:val="00C73F6E"/>
    <w:rsid w:val="00C91DC5"/>
    <w:rsid w:val="00C972A1"/>
    <w:rsid w:val="00CA01C8"/>
    <w:rsid w:val="00CB5A11"/>
    <w:rsid w:val="00CE370D"/>
    <w:rsid w:val="00CE4F0F"/>
    <w:rsid w:val="00CF407E"/>
    <w:rsid w:val="00D26E18"/>
    <w:rsid w:val="00D36A17"/>
    <w:rsid w:val="00D42DE5"/>
    <w:rsid w:val="00D4462C"/>
    <w:rsid w:val="00D511C8"/>
    <w:rsid w:val="00D538B8"/>
    <w:rsid w:val="00D71E54"/>
    <w:rsid w:val="00D73A43"/>
    <w:rsid w:val="00D73EAA"/>
    <w:rsid w:val="00D74ED0"/>
    <w:rsid w:val="00D82513"/>
    <w:rsid w:val="00D916E6"/>
    <w:rsid w:val="00D91EFD"/>
    <w:rsid w:val="00D945F5"/>
    <w:rsid w:val="00D94E1E"/>
    <w:rsid w:val="00DA6131"/>
    <w:rsid w:val="00DC35D4"/>
    <w:rsid w:val="00DD5398"/>
    <w:rsid w:val="00E2463F"/>
    <w:rsid w:val="00E24B5E"/>
    <w:rsid w:val="00E32DF7"/>
    <w:rsid w:val="00E33658"/>
    <w:rsid w:val="00E47019"/>
    <w:rsid w:val="00E66852"/>
    <w:rsid w:val="00E95061"/>
    <w:rsid w:val="00EC0398"/>
    <w:rsid w:val="00EC121F"/>
    <w:rsid w:val="00EC7361"/>
    <w:rsid w:val="00EC7CA8"/>
    <w:rsid w:val="00EE46CF"/>
    <w:rsid w:val="00EF0CE0"/>
    <w:rsid w:val="00F009AE"/>
    <w:rsid w:val="00F1060F"/>
    <w:rsid w:val="00F22647"/>
    <w:rsid w:val="00F24425"/>
    <w:rsid w:val="00F26DDA"/>
    <w:rsid w:val="00F34D9A"/>
    <w:rsid w:val="00F357BF"/>
    <w:rsid w:val="00F56510"/>
    <w:rsid w:val="00F610D2"/>
    <w:rsid w:val="00F658E5"/>
    <w:rsid w:val="00F74C32"/>
    <w:rsid w:val="00F74CED"/>
    <w:rsid w:val="00F94365"/>
    <w:rsid w:val="00F94FAE"/>
    <w:rsid w:val="00FB26FD"/>
    <w:rsid w:val="00FB7712"/>
    <w:rsid w:val="00FC7EB0"/>
    <w:rsid w:val="00FD2E9A"/>
    <w:rsid w:val="00FD5730"/>
    <w:rsid w:val="00FD736E"/>
    <w:rsid w:val="00FF1BDF"/>
    <w:rsid w:val="00FF220F"/>
    <w:rsid w:val="00FF6261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i-FI" w:bidi="th-TH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shapeDefaults>
    <o:shapedefaults v:ext="edit" spidmax="2050"/>
    <o:shapelayout v:ext="edit">
      <o:idmap v:ext="edit" data="2"/>
    </o:shapelayout>
  </w:shapeDefaults>
  <w:decimalSymbol w:val="."/>
  <w:listSeparator w:val=","/>
  <w14:docId w14:val="159CBBC5"/>
  <w15:docId w15:val="{D00F1F9E-54AD-4F90-8C7E-F1CB231C909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SimSun" w:hAnsi="Times New Roman" w:cs="Times New Roman"/>
        <w:lang w:val="fi-FI" w:eastAsia="fi-FI" w:bidi="ar-SA"/>
      </w:rPr>
    </w:rPrDefault>
    <w:pPrDefault/>
  </w:docDefaults>
  <w:latentStyles w:defLockedState="0" w:defUIPriority="0" w:defSemiHidden="0" w:defUnhideWhenUsed="0" w:defQFormat="0" w:count="376">
    <w:lsdException w:name="Normal" w:qFormat="1"/>
    <w:lsdException w:name="heading 1" w:qFormat="1"/>
    <w:lsdException w:name="heading 2" w:qFormat="1"/>
    <w:lsdException w:name="heading 3" w:qFormat="1"/>
    <w:lsdException w:name="heading 4" w:semiHidden="1" w:unhideWhenUsed="1" w:qFormat="1"/>
    <w:lsdException w:name="heading 5" w:semiHidden="1" w:unhideWhenUsed="1" w:qFormat="1"/>
    <w:lsdException w:name="heading 6" w:semiHidden="1" w:unhideWhenUsed="1" w:qFormat="1"/>
    <w:lsdException w:name="heading 7" w:semiHidden="1" w:unhideWhenUsed="1" w:qFormat="1"/>
    <w:lsdException w:name="heading 8" w:semiHidden="1" w:unhideWhenUsed="1" w:qFormat="1"/>
    <w:lsdException w:name="heading 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nhideWhenUsed="1"/>
    <w:lsdException w:name="toc 6" w:semiHidden="1" w:unhideWhenUsed="1"/>
    <w:lsdException w:name="toc 7" w:semiHidden="1" w:unhideWhenUsed="1"/>
    <w:lsdException w:name="toc 8" w:semiHidden="1" w:unhideWhenUsed="1"/>
    <w:lsdException w:name="toc 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 w:qFormat="1"/>
    <w:lsdException w:name="footer" w:semiHidden="1" w:uiPriority="99" w:unhideWhenUsed="1" w:qFormat="1"/>
    <w:lsdException w:name="index heading" w:semiHidden="1" w:unhideWhenUsed="1"/>
    <w:lsdException w:name="caption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qFormat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qFormat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 w:uiPriority="99"/>
    <w:lsdException w:name="No Spacing" w:uiPriority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iPriority="99" w:unhideWhenUsed="1"/>
    <w:lsdException w:name="Smart Hyperlink" w:semiHidden="1" w:uiPriority="99" w:unhideWhenUsed="1"/>
    <w:lsdException w:name="Hashtag" w:semiHidden="1" w:uiPriority="99" w:unhideWhenUsed="1"/>
    <w:lsdException w:name="Unresolved Mention" w:semiHidden="1" w:uiPriority="99" w:unhideWhenUsed="1"/>
    <w:lsdException w:name="Smart Link" w:semiHidden="1" w:uiPriority="99" w:unhideWhenUsed="1"/>
  </w:latentStyles>
  <w:style w:type="paragraph" w:default="1" w:styleId="Normal">
    <w:name w:val="Normal"/>
    <w:qFormat/>
    <w:rsid w:val="004A0729"/>
    <w:pPr>
      <w:spacing w:line="280" w:lineRule="atLeast"/>
    </w:pPr>
    <w:rPr>
      <w:rFonts w:asciiTheme="minorHAnsi" w:hAnsiTheme="minorHAnsi"/>
      <w:noProof/>
      <w:sz w:val="19"/>
      <w:szCs w:val="24"/>
      <w:lang w:val="en-GB" w:eastAsia="zh-CN"/>
    </w:rPr>
  </w:style>
  <w:style w:type="paragraph" w:styleId="Heading1">
    <w:name w:val="heading 1"/>
    <w:basedOn w:val="Normal"/>
    <w:next w:val="Paragraph"/>
    <w:qFormat/>
    <w:rsid w:val="00273F55"/>
    <w:pPr>
      <w:keepNext/>
      <w:numPr>
        <w:numId w:val="43"/>
      </w:numPr>
      <w:spacing w:after="120" w:line="440" w:lineRule="atLeast"/>
      <w:outlineLvl w:val="0"/>
    </w:pPr>
    <w:rPr>
      <w:rFonts w:cs="Arial"/>
      <w:b/>
      <w:bCs/>
      <w:color w:val="134851" w:themeColor="accent2"/>
      <w:kern w:val="32"/>
      <w:sz w:val="36"/>
      <w:szCs w:val="32"/>
    </w:rPr>
  </w:style>
  <w:style w:type="paragraph" w:styleId="Heading2">
    <w:name w:val="heading 2"/>
    <w:basedOn w:val="Normal"/>
    <w:next w:val="Paragraph"/>
    <w:link w:val="Heading2Char"/>
    <w:qFormat/>
    <w:rsid w:val="00273F55"/>
    <w:pPr>
      <w:keepNext/>
      <w:numPr>
        <w:ilvl w:val="1"/>
        <w:numId w:val="43"/>
      </w:numPr>
      <w:spacing w:after="120"/>
      <w:outlineLvl w:val="1"/>
    </w:pPr>
    <w:rPr>
      <w:rFonts w:cs="Arial"/>
      <w:bCs/>
      <w:iCs/>
      <w:color w:val="134851" w:themeColor="accent2"/>
      <w:sz w:val="22"/>
      <w:szCs w:val="28"/>
    </w:rPr>
  </w:style>
  <w:style w:type="paragraph" w:styleId="Heading3">
    <w:name w:val="heading 3"/>
    <w:basedOn w:val="Normal"/>
    <w:next w:val="Paragraph"/>
    <w:qFormat/>
    <w:rsid w:val="00F22647"/>
    <w:pPr>
      <w:keepNext/>
      <w:numPr>
        <w:ilvl w:val="2"/>
        <w:numId w:val="43"/>
      </w:numPr>
      <w:spacing w:after="120"/>
      <w:outlineLvl w:val="2"/>
    </w:pPr>
    <w:rPr>
      <w:rFonts w:cs="Arial"/>
      <w:bCs/>
      <w:color w:val="134851" w:themeColor="accent2"/>
      <w:sz w:val="22"/>
      <w:szCs w:val="26"/>
    </w:rPr>
  </w:style>
  <w:style w:type="paragraph" w:styleId="Heading4">
    <w:name w:val="heading 4"/>
    <w:basedOn w:val="Normal"/>
    <w:next w:val="Paragraph"/>
    <w:link w:val="Heading4Char"/>
    <w:unhideWhenUsed/>
    <w:qFormat/>
    <w:rsid w:val="00273F55"/>
    <w:pPr>
      <w:keepNext/>
      <w:keepLines/>
      <w:numPr>
        <w:ilvl w:val="3"/>
        <w:numId w:val="43"/>
      </w:numPr>
      <w:spacing w:after="120"/>
      <w:outlineLvl w:val="3"/>
    </w:pPr>
    <w:rPr>
      <w:rFonts w:asciiTheme="majorHAnsi" w:eastAsiaTheme="majorEastAsia" w:hAnsiTheme="majorHAnsi" w:cstheme="majorBidi"/>
      <w:bCs/>
      <w:iCs/>
      <w:color w:val="134851" w:themeColor="accent2"/>
      <w:sz w:val="20"/>
    </w:rPr>
  </w:style>
  <w:style w:type="paragraph" w:styleId="Heading5">
    <w:name w:val="heading 5"/>
    <w:basedOn w:val="Normal"/>
    <w:next w:val="Paragraph"/>
    <w:link w:val="Heading5Char"/>
    <w:unhideWhenUsed/>
    <w:qFormat/>
    <w:rsid w:val="00253898"/>
    <w:pPr>
      <w:keepNext/>
      <w:keepLines/>
      <w:numPr>
        <w:ilvl w:val="4"/>
        <w:numId w:val="43"/>
      </w:numPr>
      <w:outlineLvl w:val="4"/>
    </w:pPr>
    <w:rPr>
      <w:rFonts w:asciiTheme="majorHAnsi" w:eastAsiaTheme="majorEastAsia" w:hAnsiTheme="majorHAnsi" w:cstheme="majorBidi"/>
      <w:sz w:val="20"/>
    </w:rPr>
  </w:style>
  <w:style w:type="paragraph" w:styleId="Heading6">
    <w:name w:val="heading 6"/>
    <w:basedOn w:val="Normal"/>
    <w:next w:val="Paragraph"/>
    <w:link w:val="Heading6Char"/>
    <w:unhideWhenUsed/>
    <w:qFormat/>
    <w:rsid w:val="00F22647"/>
    <w:pPr>
      <w:keepNext/>
      <w:keepLines/>
      <w:numPr>
        <w:ilvl w:val="5"/>
        <w:numId w:val="43"/>
      </w:numPr>
      <w:outlineLvl w:val="5"/>
    </w:pPr>
    <w:rPr>
      <w:rFonts w:asciiTheme="majorHAnsi" w:eastAsiaTheme="majorEastAsia" w:hAnsiTheme="majorHAnsi" w:cstheme="majorBidi"/>
      <w:iCs/>
      <w:color w:val="134851" w:themeColor="accent2"/>
      <w:sz w:val="20"/>
    </w:rPr>
  </w:style>
  <w:style w:type="paragraph" w:styleId="Heading7">
    <w:name w:val="heading 7"/>
    <w:basedOn w:val="Normal"/>
    <w:next w:val="Paragraph"/>
    <w:link w:val="Heading7Char"/>
    <w:unhideWhenUsed/>
    <w:qFormat/>
    <w:rsid w:val="00F22647"/>
    <w:pPr>
      <w:keepNext/>
      <w:keepLines/>
      <w:numPr>
        <w:ilvl w:val="6"/>
        <w:numId w:val="43"/>
      </w:numPr>
      <w:outlineLvl w:val="6"/>
    </w:pPr>
    <w:rPr>
      <w:rFonts w:asciiTheme="majorHAnsi" w:eastAsiaTheme="majorEastAsia" w:hAnsiTheme="majorHAnsi" w:cstheme="majorBidi"/>
      <w:iCs/>
      <w:color w:val="134851" w:themeColor="accent2"/>
      <w:sz w:val="20"/>
    </w:rPr>
  </w:style>
  <w:style w:type="paragraph" w:styleId="Heading8">
    <w:name w:val="heading 8"/>
    <w:basedOn w:val="Normal"/>
    <w:next w:val="Paragraph"/>
    <w:link w:val="Heading8Char"/>
    <w:unhideWhenUsed/>
    <w:qFormat/>
    <w:rsid w:val="00F22647"/>
    <w:pPr>
      <w:keepNext/>
      <w:keepLines/>
      <w:numPr>
        <w:ilvl w:val="7"/>
        <w:numId w:val="43"/>
      </w:numPr>
      <w:outlineLvl w:val="7"/>
    </w:pPr>
    <w:rPr>
      <w:rFonts w:asciiTheme="majorHAnsi" w:eastAsiaTheme="majorEastAsia" w:hAnsiTheme="majorHAnsi" w:cstheme="majorBidi"/>
      <w:color w:val="134851" w:themeColor="accent2"/>
      <w:sz w:val="20"/>
      <w:szCs w:val="20"/>
    </w:rPr>
  </w:style>
  <w:style w:type="paragraph" w:styleId="Heading9">
    <w:name w:val="heading 9"/>
    <w:basedOn w:val="Normal"/>
    <w:next w:val="Paragraph"/>
    <w:link w:val="Heading9Char"/>
    <w:unhideWhenUsed/>
    <w:qFormat/>
    <w:rsid w:val="00F22647"/>
    <w:pPr>
      <w:keepNext/>
      <w:keepLines/>
      <w:numPr>
        <w:ilvl w:val="8"/>
        <w:numId w:val="43"/>
      </w:numPr>
      <w:outlineLvl w:val="8"/>
    </w:pPr>
    <w:rPr>
      <w:rFonts w:asciiTheme="majorHAnsi" w:eastAsiaTheme="majorEastAsia" w:hAnsiTheme="majorHAnsi" w:cstheme="majorBidi"/>
      <w:iCs/>
      <w:color w:val="134851" w:themeColor="accent2"/>
      <w:sz w:val="20"/>
      <w:szCs w:val="20"/>
    </w:rPr>
  </w:style>
  <w:style w:type="character" w:default="1" w:styleId="DefaultParagraphFont">
    <w:name w:val="Default Paragraph Font"/>
    <w:uiPriority w:val="1"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2Char">
    <w:name w:val="Heading 2 Char"/>
    <w:basedOn w:val="DefaultParagraphFont"/>
    <w:link w:val="Heading2"/>
    <w:rsid w:val="00273F55"/>
    <w:rPr>
      <w:rFonts w:asciiTheme="minorHAnsi" w:hAnsiTheme="minorHAnsi" w:cs="Arial"/>
      <w:bCs/>
      <w:iCs/>
      <w:noProof/>
      <w:color w:val="134851" w:themeColor="accent2"/>
      <w:sz w:val="22"/>
      <w:szCs w:val="28"/>
      <w:lang w:val="en-GB" w:eastAsia="zh-CN"/>
    </w:rPr>
  </w:style>
  <w:style w:type="paragraph" w:styleId="Footer">
    <w:name w:val="footer"/>
    <w:basedOn w:val="Normal"/>
    <w:link w:val="FooterChar"/>
    <w:uiPriority w:val="74"/>
    <w:qFormat/>
    <w:rsid w:val="00273F55"/>
    <w:pPr>
      <w:spacing w:line="240" w:lineRule="atLeast"/>
      <w:ind w:right="-340"/>
      <w:jc w:val="right"/>
    </w:pPr>
    <w:rPr>
      <w:color w:val="5A5A5F" w:themeColor="text2"/>
      <w:w w:val="101"/>
      <w:sz w:val="18"/>
    </w:rPr>
  </w:style>
  <w:style w:type="paragraph" w:customStyle="1" w:styleId="Paragraph">
    <w:name w:val="Paragraph"/>
    <w:basedOn w:val="Normal"/>
    <w:qFormat/>
    <w:rsid w:val="0076104E"/>
    <w:pPr>
      <w:spacing w:after="260"/>
      <w:contextualSpacing/>
    </w:pPr>
    <w:rPr>
      <w:rFonts w:eastAsia="Times New Roman"/>
      <w:lang w:eastAsia="en-US"/>
    </w:rPr>
  </w:style>
  <w:style w:type="paragraph" w:customStyle="1" w:styleId="Bulleted">
    <w:name w:val="Bulleted"/>
    <w:basedOn w:val="Normal"/>
    <w:qFormat/>
    <w:rsid w:val="0002419B"/>
    <w:pPr>
      <w:numPr>
        <w:numId w:val="33"/>
      </w:numPr>
      <w:spacing w:after="140"/>
      <w:ind w:left="284" w:hanging="284"/>
    </w:pPr>
  </w:style>
  <w:style w:type="numbering" w:customStyle="1" w:styleId="Numbering">
    <w:name w:val="Numbering"/>
    <w:basedOn w:val="NoList"/>
    <w:rsid w:val="00EC0398"/>
    <w:pPr>
      <w:numPr>
        <w:numId w:val="36"/>
      </w:numPr>
    </w:pPr>
  </w:style>
  <w:style w:type="table" w:styleId="TableGrid">
    <w:name w:val="Table Grid"/>
    <w:basedOn w:val="TableNormal"/>
    <w:rsid w:val="00D538B8"/>
    <w:pPr>
      <w:spacing w:line="240" w:lineRule="atLeast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rsid w:val="003C07F6"/>
    <w:pPr>
      <w:spacing w:line="240" w:lineRule="auto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rsid w:val="003C07F6"/>
    <w:rPr>
      <w:rFonts w:ascii="Tahoma" w:hAnsi="Tahoma" w:cs="Tahoma"/>
      <w:noProof/>
      <w:sz w:val="16"/>
      <w:szCs w:val="16"/>
      <w:lang w:eastAsia="zh-CN"/>
    </w:rPr>
  </w:style>
  <w:style w:type="paragraph" w:styleId="Header">
    <w:name w:val="header"/>
    <w:basedOn w:val="Normal"/>
    <w:link w:val="HeaderChar"/>
    <w:qFormat/>
    <w:rsid w:val="009C1463"/>
    <w:pPr>
      <w:tabs>
        <w:tab w:val="left" w:pos="5216"/>
        <w:tab w:val="left" w:pos="7825"/>
        <w:tab w:val="left" w:pos="9129"/>
        <w:tab w:val="right" w:pos="10206"/>
      </w:tabs>
      <w:spacing w:line="240" w:lineRule="atLeast"/>
    </w:pPr>
    <w:rPr>
      <w:color w:val="5A5A5F" w:themeColor="text2"/>
      <w:sz w:val="18"/>
    </w:rPr>
  </w:style>
  <w:style w:type="character" w:customStyle="1" w:styleId="HeaderChar">
    <w:name w:val="Header Char"/>
    <w:basedOn w:val="DefaultParagraphFont"/>
    <w:link w:val="Header"/>
    <w:rsid w:val="009C1463"/>
    <w:rPr>
      <w:rFonts w:asciiTheme="minorHAnsi" w:hAnsiTheme="minorHAnsi"/>
      <w:noProof/>
      <w:color w:val="5A5A5F" w:themeColor="text2"/>
      <w:sz w:val="18"/>
      <w:szCs w:val="24"/>
      <w:lang w:val="en-GB" w:eastAsia="zh-CN"/>
    </w:rPr>
  </w:style>
  <w:style w:type="character" w:styleId="PlaceholderText">
    <w:name w:val="Placeholder Text"/>
    <w:basedOn w:val="DefaultParagraphFont"/>
    <w:uiPriority w:val="99"/>
    <w:semiHidden/>
    <w:rsid w:val="003752DB"/>
    <w:rPr>
      <w:color w:val="808080"/>
    </w:rPr>
  </w:style>
  <w:style w:type="paragraph" w:customStyle="1" w:styleId="TableFill">
    <w:name w:val="Table Fill"/>
    <w:basedOn w:val="Normal"/>
    <w:qFormat/>
    <w:rsid w:val="005E0857"/>
    <w:pPr>
      <w:spacing w:line="240" w:lineRule="atLeast"/>
    </w:pPr>
    <w:rPr>
      <w:sz w:val="16"/>
    </w:rPr>
  </w:style>
  <w:style w:type="character" w:customStyle="1" w:styleId="Highlight">
    <w:name w:val="Highlight"/>
    <w:basedOn w:val="DefaultParagraphFont"/>
    <w:uiPriority w:val="1"/>
    <w:qFormat/>
    <w:rsid w:val="0044246B"/>
    <w:rPr>
      <w:rFonts w:asciiTheme="majorHAnsi" w:hAnsiTheme="majorHAnsi"/>
      <w:b/>
      <w:color w:val="auto"/>
      <w:lang w:val="en-US"/>
    </w:rPr>
  </w:style>
  <w:style w:type="paragraph" w:customStyle="1" w:styleId="Blank">
    <w:name w:val="Blank"/>
    <w:basedOn w:val="Footer"/>
    <w:rsid w:val="00B14113"/>
    <w:pPr>
      <w:spacing w:line="240" w:lineRule="auto"/>
    </w:pPr>
    <w:rPr>
      <w:sz w:val="2"/>
    </w:rPr>
  </w:style>
  <w:style w:type="character" w:styleId="Hyperlink">
    <w:name w:val="Hyperlink"/>
    <w:basedOn w:val="DefaultParagraphFont"/>
    <w:rsid w:val="006F1595"/>
    <w:rPr>
      <w:color w:val="5A5A5F" w:themeColor="text2"/>
      <w:u w:val="single"/>
    </w:rPr>
  </w:style>
  <w:style w:type="character" w:customStyle="1" w:styleId="Heading4Char">
    <w:name w:val="Heading 4 Char"/>
    <w:basedOn w:val="DefaultParagraphFont"/>
    <w:link w:val="Heading4"/>
    <w:rsid w:val="00273F55"/>
    <w:rPr>
      <w:rFonts w:asciiTheme="majorHAnsi" w:eastAsiaTheme="majorEastAsia" w:hAnsiTheme="majorHAnsi" w:cstheme="majorBidi"/>
      <w:bCs/>
      <w:iCs/>
      <w:noProof/>
      <w:color w:val="134851" w:themeColor="accent2"/>
      <w:szCs w:val="24"/>
      <w:lang w:val="en-GB" w:eastAsia="zh-CN"/>
    </w:rPr>
  </w:style>
  <w:style w:type="character" w:customStyle="1" w:styleId="Heading5Char">
    <w:name w:val="Heading 5 Char"/>
    <w:basedOn w:val="DefaultParagraphFont"/>
    <w:link w:val="Heading5"/>
    <w:rsid w:val="00253898"/>
    <w:rPr>
      <w:rFonts w:asciiTheme="majorHAnsi" w:eastAsiaTheme="majorEastAsia" w:hAnsiTheme="majorHAnsi" w:cstheme="majorBidi"/>
      <w:noProof/>
      <w:szCs w:val="24"/>
      <w:lang w:val="en-GB" w:eastAsia="zh-CN"/>
    </w:rPr>
  </w:style>
  <w:style w:type="character" w:customStyle="1" w:styleId="Heading6Char">
    <w:name w:val="Heading 6 Char"/>
    <w:basedOn w:val="DefaultParagraphFont"/>
    <w:link w:val="Heading6"/>
    <w:rsid w:val="00F22647"/>
    <w:rPr>
      <w:rFonts w:asciiTheme="majorHAnsi" w:eastAsiaTheme="majorEastAsia" w:hAnsiTheme="majorHAnsi" w:cstheme="majorBidi"/>
      <w:iCs/>
      <w:noProof/>
      <w:color w:val="134851" w:themeColor="accent2"/>
      <w:szCs w:val="24"/>
      <w:lang w:val="en-GB" w:eastAsia="zh-CN"/>
    </w:rPr>
  </w:style>
  <w:style w:type="character" w:customStyle="1" w:styleId="Heading7Char">
    <w:name w:val="Heading 7 Char"/>
    <w:basedOn w:val="DefaultParagraphFont"/>
    <w:link w:val="Heading7"/>
    <w:rsid w:val="00F22647"/>
    <w:rPr>
      <w:rFonts w:asciiTheme="majorHAnsi" w:eastAsiaTheme="majorEastAsia" w:hAnsiTheme="majorHAnsi" w:cstheme="majorBidi"/>
      <w:iCs/>
      <w:noProof/>
      <w:color w:val="134851" w:themeColor="accent2"/>
      <w:szCs w:val="24"/>
      <w:lang w:val="en-GB" w:eastAsia="zh-CN"/>
    </w:rPr>
  </w:style>
  <w:style w:type="character" w:customStyle="1" w:styleId="Heading8Char">
    <w:name w:val="Heading 8 Char"/>
    <w:basedOn w:val="DefaultParagraphFont"/>
    <w:link w:val="Heading8"/>
    <w:rsid w:val="00F22647"/>
    <w:rPr>
      <w:rFonts w:asciiTheme="majorHAnsi" w:eastAsiaTheme="majorEastAsia" w:hAnsiTheme="majorHAnsi" w:cstheme="majorBidi"/>
      <w:noProof/>
      <w:color w:val="134851" w:themeColor="accent2"/>
      <w:lang w:val="en-GB" w:eastAsia="zh-CN"/>
    </w:rPr>
  </w:style>
  <w:style w:type="character" w:customStyle="1" w:styleId="Heading9Char">
    <w:name w:val="Heading 9 Char"/>
    <w:basedOn w:val="DefaultParagraphFont"/>
    <w:link w:val="Heading9"/>
    <w:rsid w:val="00F22647"/>
    <w:rPr>
      <w:rFonts w:asciiTheme="majorHAnsi" w:eastAsiaTheme="majorEastAsia" w:hAnsiTheme="majorHAnsi" w:cstheme="majorBidi"/>
      <w:iCs/>
      <w:noProof/>
      <w:color w:val="134851" w:themeColor="accent2"/>
      <w:lang w:val="en-GB" w:eastAsia="zh-CN"/>
    </w:rPr>
  </w:style>
  <w:style w:type="paragraph" w:styleId="TOC1">
    <w:name w:val="toc 1"/>
    <w:basedOn w:val="Normal"/>
    <w:next w:val="Normal"/>
    <w:autoRedefine/>
    <w:uiPriority w:val="39"/>
    <w:rsid w:val="001B3A58"/>
    <w:pPr>
      <w:tabs>
        <w:tab w:val="right" w:leader="dot" w:pos="9866"/>
      </w:tabs>
      <w:spacing w:before="140" w:after="140"/>
    </w:pPr>
    <w:rPr>
      <w:b/>
      <w:sz w:val="24"/>
    </w:rPr>
  </w:style>
  <w:style w:type="paragraph" w:styleId="TOC2">
    <w:name w:val="toc 2"/>
    <w:basedOn w:val="Normal"/>
    <w:next w:val="Normal"/>
    <w:autoRedefine/>
    <w:uiPriority w:val="39"/>
    <w:rsid w:val="001B3A58"/>
    <w:pPr>
      <w:tabs>
        <w:tab w:val="right" w:leader="dot" w:pos="9639"/>
      </w:tabs>
    </w:pPr>
    <w:rPr>
      <w:b/>
    </w:rPr>
  </w:style>
  <w:style w:type="paragraph" w:styleId="TOC3">
    <w:name w:val="toc 3"/>
    <w:basedOn w:val="Normal"/>
    <w:next w:val="Normal"/>
    <w:autoRedefine/>
    <w:uiPriority w:val="39"/>
    <w:rsid w:val="001B3A58"/>
    <w:pPr>
      <w:tabs>
        <w:tab w:val="right" w:leader="dot" w:pos="9866"/>
      </w:tabs>
    </w:pPr>
  </w:style>
  <w:style w:type="paragraph" w:styleId="Title">
    <w:name w:val="Title"/>
    <w:basedOn w:val="Normal"/>
    <w:next w:val="Normal"/>
    <w:link w:val="TitleChar"/>
    <w:uiPriority w:val="39"/>
    <w:qFormat/>
    <w:rsid w:val="00F22647"/>
    <w:pPr>
      <w:spacing w:after="140" w:line="560" w:lineRule="atLeast"/>
      <w:contextualSpacing/>
    </w:pPr>
    <w:rPr>
      <w:rFonts w:asciiTheme="majorHAnsi" w:eastAsiaTheme="majorEastAsia" w:hAnsiTheme="majorHAnsi" w:cstheme="majorBidi"/>
      <w:b/>
      <w:color w:val="134851" w:themeColor="accent2"/>
      <w:spacing w:val="-20"/>
      <w:kern w:val="28"/>
      <w:sz w:val="48"/>
      <w:szCs w:val="52"/>
    </w:rPr>
  </w:style>
  <w:style w:type="paragraph" w:styleId="TOC4">
    <w:name w:val="toc 4"/>
    <w:basedOn w:val="Normal"/>
    <w:next w:val="Normal"/>
    <w:autoRedefine/>
    <w:uiPriority w:val="39"/>
    <w:rsid w:val="001B3A58"/>
    <w:pPr>
      <w:tabs>
        <w:tab w:val="right" w:leader="dot" w:pos="9866"/>
      </w:tabs>
    </w:pPr>
  </w:style>
  <w:style w:type="paragraph" w:styleId="TOC5">
    <w:name w:val="toc 5"/>
    <w:basedOn w:val="Normal"/>
    <w:next w:val="Normal"/>
    <w:autoRedefine/>
    <w:uiPriority w:val="39"/>
    <w:rsid w:val="001B3A58"/>
    <w:pPr>
      <w:tabs>
        <w:tab w:val="right" w:leader="dot" w:pos="9866"/>
      </w:tabs>
    </w:pPr>
  </w:style>
  <w:style w:type="paragraph" w:styleId="TOC6">
    <w:name w:val="toc 6"/>
    <w:basedOn w:val="Normal"/>
    <w:next w:val="Normal"/>
    <w:autoRedefine/>
    <w:uiPriority w:val="39"/>
    <w:rsid w:val="001B3A58"/>
    <w:pPr>
      <w:tabs>
        <w:tab w:val="right" w:leader="dot" w:pos="9866"/>
      </w:tabs>
    </w:pPr>
  </w:style>
  <w:style w:type="paragraph" w:styleId="TOC7">
    <w:name w:val="toc 7"/>
    <w:basedOn w:val="Normal"/>
    <w:next w:val="Normal"/>
    <w:autoRedefine/>
    <w:uiPriority w:val="39"/>
    <w:rsid w:val="001B3A58"/>
    <w:pPr>
      <w:tabs>
        <w:tab w:val="right" w:leader="dot" w:pos="9866"/>
      </w:tabs>
    </w:pPr>
  </w:style>
  <w:style w:type="paragraph" w:styleId="TOC8">
    <w:name w:val="toc 8"/>
    <w:basedOn w:val="Normal"/>
    <w:next w:val="Normal"/>
    <w:autoRedefine/>
    <w:uiPriority w:val="39"/>
    <w:rsid w:val="001B3A58"/>
    <w:pPr>
      <w:tabs>
        <w:tab w:val="right" w:leader="dot" w:pos="9866"/>
      </w:tabs>
    </w:pPr>
  </w:style>
  <w:style w:type="paragraph" w:styleId="TOC9">
    <w:name w:val="toc 9"/>
    <w:basedOn w:val="Normal"/>
    <w:next w:val="Normal"/>
    <w:autoRedefine/>
    <w:uiPriority w:val="39"/>
    <w:rsid w:val="001B3A58"/>
    <w:pPr>
      <w:tabs>
        <w:tab w:val="right" w:leader="dot" w:pos="9866"/>
      </w:tabs>
    </w:pPr>
  </w:style>
  <w:style w:type="character" w:customStyle="1" w:styleId="TitleChar">
    <w:name w:val="Title Char"/>
    <w:basedOn w:val="DefaultParagraphFont"/>
    <w:link w:val="Title"/>
    <w:uiPriority w:val="39"/>
    <w:rsid w:val="001A36D4"/>
    <w:rPr>
      <w:rFonts w:asciiTheme="majorHAnsi" w:eastAsiaTheme="majorEastAsia" w:hAnsiTheme="majorHAnsi" w:cstheme="majorBidi"/>
      <w:b/>
      <w:noProof/>
      <w:color w:val="134851" w:themeColor="accent2"/>
      <w:spacing w:val="-20"/>
      <w:kern w:val="28"/>
      <w:sz w:val="48"/>
      <w:szCs w:val="52"/>
      <w:lang w:val="en-GB" w:eastAsia="zh-CN"/>
    </w:rPr>
  </w:style>
  <w:style w:type="paragraph" w:styleId="Subtitle">
    <w:name w:val="Subtitle"/>
    <w:basedOn w:val="Normal"/>
    <w:next w:val="Normal"/>
    <w:link w:val="SubtitleChar"/>
    <w:qFormat/>
    <w:rsid w:val="00F22647"/>
    <w:pPr>
      <w:numPr>
        <w:ilvl w:val="1"/>
      </w:numPr>
      <w:spacing w:after="260" w:line="320" w:lineRule="atLeast"/>
    </w:pPr>
    <w:rPr>
      <w:rFonts w:asciiTheme="majorHAnsi" w:eastAsiaTheme="majorEastAsia" w:hAnsiTheme="majorHAnsi" w:cstheme="majorBidi"/>
      <w:iCs/>
      <w:color w:val="134851" w:themeColor="accent2"/>
      <w:spacing w:val="15"/>
      <w:sz w:val="24"/>
    </w:rPr>
  </w:style>
  <w:style w:type="character" w:customStyle="1" w:styleId="SubtitleChar">
    <w:name w:val="Subtitle Char"/>
    <w:basedOn w:val="DefaultParagraphFont"/>
    <w:link w:val="Subtitle"/>
    <w:rsid w:val="00F22647"/>
    <w:rPr>
      <w:rFonts w:asciiTheme="majorHAnsi" w:eastAsiaTheme="majorEastAsia" w:hAnsiTheme="majorHAnsi" w:cstheme="majorBidi"/>
      <w:iCs/>
      <w:noProof/>
      <w:color w:val="134851" w:themeColor="accent2"/>
      <w:spacing w:val="15"/>
      <w:sz w:val="24"/>
      <w:szCs w:val="24"/>
      <w:lang w:val="en-GB" w:eastAsia="zh-CN"/>
    </w:r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9C135C"/>
    <w:pPr>
      <w:keepLines/>
      <w:numPr>
        <w:numId w:val="0"/>
      </w:numPr>
      <w:outlineLvl w:val="9"/>
    </w:pPr>
    <w:rPr>
      <w:rFonts w:asciiTheme="majorHAnsi" w:eastAsiaTheme="majorEastAsia" w:hAnsiTheme="majorHAnsi" w:cstheme="majorBidi"/>
      <w:caps/>
      <w:kern w:val="0"/>
      <w:szCs w:val="28"/>
    </w:rPr>
  </w:style>
  <w:style w:type="paragraph" w:styleId="TOAHeading">
    <w:name w:val="toa heading"/>
    <w:basedOn w:val="Normal"/>
    <w:next w:val="Normal"/>
    <w:uiPriority w:val="39"/>
    <w:rsid w:val="00F22647"/>
    <w:pPr>
      <w:spacing w:after="140" w:line="440" w:lineRule="atLeast"/>
    </w:pPr>
    <w:rPr>
      <w:rFonts w:asciiTheme="majorHAnsi" w:eastAsiaTheme="majorEastAsia" w:hAnsiTheme="majorHAnsi" w:cstheme="majorBidi"/>
      <w:b/>
      <w:bCs/>
      <w:color w:val="134851" w:themeColor="accent2"/>
      <w:spacing w:val="-20"/>
      <w:sz w:val="44"/>
    </w:rPr>
  </w:style>
  <w:style w:type="paragraph" w:customStyle="1" w:styleId="Heading1nonumbering">
    <w:name w:val="Heading 1 (no numbering)"/>
    <w:basedOn w:val="Heading1"/>
    <w:next w:val="Paragraph"/>
    <w:qFormat/>
    <w:rsid w:val="001F3298"/>
    <w:pPr>
      <w:numPr>
        <w:numId w:val="0"/>
      </w:numPr>
    </w:pPr>
  </w:style>
  <w:style w:type="paragraph" w:customStyle="1" w:styleId="Heading2nonumbering">
    <w:name w:val="Heading 2 (no numbering)"/>
    <w:basedOn w:val="Heading2"/>
    <w:next w:val="Paragraph"/>
    <w:qFormat/>
    <w:rsid w:val="001F3298"/>
    <w:pPr>
      <w:numPr>
        <w:ilvl w:val="0"/>
        <w:numId w:val="0"/>
      </w:numPr>
    </w:pPr>
  </w:style>
  <w:style w:type="paragraph" w:customStyle="1" w:styleId="Heading3nonumbering">
    <w:name w:val="Heading 3 (no numbering)"/>
    <w:basedOn w:val="Heading3"/>
    <w:next w:val="Paragraph"/>
    <w:qFormat/>
    <w:rsid w:val="00414D66"/>
    <w:pPr>
      <w:numPr>
        <w:ilvl w:val="0"/>
        <w:numId w:val="0"/>
      </w:numPr>
    </w:pPr>
  </w:style>
  <w:style w:type="character" w:customStyle="1" w:styleId="FooterChar">
    <w:name w:val="Footer Char"/>
    <w:link w:val="Footer"/>
    <w:uiPriority w:val="74"/>
    <w:rsid w:val="00273F55"/>
    <w:rPr>
      <w:rFonts w:asciiTheme="minorHAnsi" w:hAnsiTheme="minorHAnsi"/>
      <w:noProof/>
      <w:color w:val="5A5A5F" w:themeColor="text2"/>
      <w:w w:val="101"/>
      <w:sz w:val="18"/>
      <w:szCs w:val="24"/>
      <w:lang w:val="en-GB" w:eastAsia="zh-CN"/>
    </w:rPr>
  </w:style>
  <w:style w:type="paragraph" w:customStyle="1" w:styleId="Heading4nonumber">
    <w:name w:val="Heading 4 (no number)"/>
    <w:basedOn w:val="Heading4"/>
    <w:next w:val="Paragraph"/>
    <w:qFormat/>
    <w:rsid w:val="006A43B3"/>
    <w:pPr>
      <w:numPr>
        <w:ilvl w:val="0"/>
        <w:numId w:val="0"/>
      </w:numPr>
    </w:pPr>
  </w:style>
  <w:style w:type="paragraph" w:customStyle="1" w:styleId="Heading5nonumber">
    <w:name w:val="Heading 5 (no number)"/>
    <w:basedOn w:val="Heading5"/>
    <w:next w:val="Paragraph"/>
    <w:qFormat/>
    <w:rsid w:val="00F22647"/>
    <w:pPr>
      <w:numPr>
        <w:ilvl w:val="0"/>
        <w:numId w:val="0"/>
      </w:numPr>
    </w:pPr>
    <w:rPr>
      <w:color w:val="134851" w:themeColor="accent2"/>
    </w:rPr>
  </w:style>
  <w:style w:type="paragraph" w:customStyle="1" w:styleId="Heading6nonumber">
    <w:name w:val="Heading 6 (no number)"/>
    <w:basedOn w:val="Heading6"/>
    <w:next w:val="Paragraph"/>
    <w:qFormat/>
    <w:rsid w:val="00980CFE"/>
    <w:pPr>
      <w:numPr>
        <w:ilvl w:val="0"/>
        <w:numId w:val="0"/>
      </w:numPr>
    </w:pPr>
  </w:style>
  <w:style w:type="paragraph" w:customStyle="1" w:styleId="Heading7nonumber">
    <w:name w:val="Heading 7 (no number)"/>
    <w:basedOn w:val="Heading7"/>
    <w:next w:val="Paragraph"/>
    <w:qFormat/>
    <w:rsid w:val="006A43B3"/>
    <w:pPr>
      <w:numPr>
        <w:ilvl w:val="0"/>
        <w:numId w:val="0"/>
      </w:numPr>
    </w:pPr>
  </w:style>
  <w:style w:type="paragraph" w:customStyle="1" w:styleId="Heading8nonumber">
    <w:name w:val="Heading 8 (no number)"/>
    <w:basedOn w:val="Heading8"/>
    <w:next w:val="Paragraph"/>
    <w:qFormat/>
    <w:rsid w:val="006A43B3"/>
    <w:pPr>
      <w:numPr>
        <w:ilvl w:val="0"/>
        <w:numId w:val="0"/>
      </w:numPr>
    </w:pPr>
  </w:style>
  <w:style w:type="paragraph" w:customStyle="1" w:styleId="Heading9nonumber">
    <w:name w:val="Heading 9 (no number)"/>
    <w:basedOn w:val="Heading9"/>
    <w:next w:val="Paragraph"/>
    <w:qFormat/>
    <w:rsid w:val="006A43B3"/>
    <w:pPr>
      <w:numPr>
        <w:ilvl w:val="0"/>
        <w:numId w:val="0"/>
      </w:numPr>
    </w:pPr>
  </w:style>
  <w:style w:type="paragraph" w:customStyle="1" w:styleId="TableHeader">
    <w:name w:val="Table Header"/>
    <w:basedOn w:val="Normal"/>
    <w:qFormat/>
    <w:rsid w:val="005E0857"/>
    <w:pPr>
      <w:spacing w:line="200" w:lineRule="atLeast"/>
    </w:pPr>
    <w:rPr>
      <w:b/>
      <w:sz w:val="16"/>
      <w:lang w:val="fi-FI"/>
    </w:rPr>
  </w:style>
  <w:style w:type="paragraph" w:styleId="Caption">
    <w:name w:val="caption"/>
    <w:basedOn w:val="Normal"/>
    <w:next w:val="Normal"/>
    <w:unhideWhenUsed/>
    <w:qFormat/>
    <w:rsid w:val="00300486"/>
    <w:pPr>
      <w:spacing w:after="280" w:line="180" w:lineRule="atLeast"/>
    </w:pPr>
    <w:rPr>
      <w:bCs/>
      <w:caps/>
      <w:sz w:val="16"/>
      <w:szCs w:val="18"/>
    </w:rPr>
  </w:style>
  <w:style w:type="paragraph" w:styleId="FootnoteText">
    <w:name w:val="footnote text"/>
    <w:basedOn w:val="Normal"/>
    <w:link w:val="FootnoteTextChar"/>
    <w:rsid w:val="00300486"/>
    <w:pPr>
      <w:spacing w:line="180" w:lineRule="atLeast"/>
    </w:pPr>
    <w:rPr>
      <w:caps/>
      <w:sz w:val="16"/>
      <w:szCs w:val="20"/>
    </w:rPr>
  </w:style>
  <w:style w:type="character" w:customStyle="1" w:styleId="FootnoteTextChar">
    <w:name w:val="Footnote Text Char"/>
    <w:basedOn w:val="DefaultParagraphFont"/>
    <w:link w:val="FootnoteText"/>
    <w:rsid w:val="00300486"/>
    <w:rPr>
      <w:rFonts w:ascii="Arial" w:hAnsi="Arial"/>
      <w:caps/>
      <w:noProof/>
      <w:sz w:val="16"/>
      <w:lang w:val="en-GB" w:eastAsia="zh-CN"/>
    </w:rPr>
  </w:style>
  <w:style w:type="paragraph" w:styleId="BodyText2">
    <w:name w:val="Body Text 2"/>
    <w:basedOn w:val="Normal"/>
    <w:link w:val="BodyText2Char"/>
    <w:rsid w:val="00803A30"/>
    <w:pPr>
      <w:spacing w:after="140"/>
      <w:ind w:left="284"/>
    </w:pPr>
  </w:style>
  <w:style w:type="character" w:customStyle="1" w:styleId="BodyText2Char">
    <w:name w:val="Body Text 2 Char"/>
    <w:basedOn w:val="DefaultParagraphFont"/>
    <w:link w:val="BodyText2"/>
    <w:rsid w:val="00803A30"/>
    <w:rPr>
      <w:rFonts w:asciiTheme="minorHAnsi" w:hAnsiTheme="minorHAnsi"/>
      <w:noProof/>
      <w:sz w:val="19"/>
      <w:szCs w:val="24"/>
      <w:lang w:val="en-GB" w:eastAsia="zh-CN"/>
    </w:rPr>
  </w:style>
  <w:style w:type="paragraph" w:styleId="BodyText3">
    <w:name w:val="Body Text 3"/>
    <w:basedOn w:val="Normal"/>
    <w:link w:val="BodyText3Char"/>
    <w:rsid w:val="0002419B"/>
    <w:pPr>
      <w:spacing w:after="140"/>
      <w:ind w:left="567"/>
    </w:pPr>
    <w:rPr>
      <w:szCs w:val="16"/>
    </w:rPr>
  </w:style>
  <w:style w:type="character" w:customStyle="1" w:styleId="BodyText3Char">
    <w:name w:val="Body Text 3 Char"/>
    <w:basedOn w:val="DefaultParagraphFont"/>
    <w:link w:val="BodyText3"/>
    <w:rsid w:val="0002419B"/>
    <w:rPr>
      <w:rFonts w:ascii="Arial" w:hAnsi="Arial"/>
      <w:noProof/>
      <w:sz w:val="22"/>
      <w:szCs w:val="16"/>
      <w:lang w:val="en-GB" w:eastAsia="zh-CN"/>
    </w:rPr>
  </w:style>
  <w:style w:type="paragraph" w:styleId="BodyText">
    <w:name w:val="Body Text"/>
    <w:basedOn w:val="Normal"/>
    <w:link w:val="BodyTextChar"/>
    <w:rsid w:val="00803A30"/>
    <w:pPr>
      <w:spacing w:after="140"/>
    </w:pPr>
  </w:style>
  <w:style w:type="character" w:customStyle="1" w:styleId="BodyTextChar">
    <w:name w:val="Body Text Char"/>
    <w:basedOn w:val="DefaultParagraphFont"/>
    <w:link w:val="BodyText"/>
    <w:rsid w:val="00803A30"/>
    <w:rPr>
      <w:rFonts w:asciiTheme="minorHAnsi" w:hAnsiTheme="minorHAnsi"/>
      <w:noProof/>
      <w:sz w:val="19"/>
      <w:szCs w:val="24"/>
      <w:lang w:val="en-GB" w:eastAsia="zh-CN"/>
    </w:rPr>
  </w:style>
  <w:style w:type="paragraph" w:styleId="BodyTextFirstIndent">
    <w:name w:val="Body Text First Indent"/>
    <w:basedOn w:val="BodyText"/>
    <w:link w:val="BodyTextFirstIndentChar"/>
    <w:rsid w:val="0002419B"/>
    <w:pPr>
      <w:spacing w:after="0"/>
      <w:ind w:firstLine="284"/>
    </w:pPr>
  </w:style>
  <w:style w:type="character" w:customStyle="1" w:styleId="BodyTextFirstIndentChar">
    <w:name w:val="Body Text First Indent Char"/>
    <w:basedOn w:val="BodyTextChar"/>
    <w:link w:val="BodyTextFirstIndent"/>
    <w:rsid w:val="0002419B"/>
    <w:rPr>
      <w:rFonts w:ascii="Arial" w:hAnsi="Arial"/>
      <w:noProof/>
      <w:sz w:val="22"/>
      <w:szCs w:val="24"/>
      <w:lang w:val="en-GB" w:eastAsia="zh-CN"/>
    </w:rPr>
  </w:style>
  <w:style w:type="paragraph" w:styleId="BodyTextIndent">
    <w:name w:val="Body Text Indent"/>
    <w:basedOn w:val="Normal"/>
    <w:link w:val="BodyTextIndentChar"/>
    <w:rsid w:val="00803A30"/>
    <w:pPr>
      <w:spacing w:after="140"/>
      <w:ind w:left="1304" w:hanging="1304"/>
    </w:pPr>
  </w:style>
  <w:style w:type="character" w:customStyle="1" w:styleId="BodyTextIndentChar">
    <w:name w:val="Body Text Indent Char"/>
    <w:basedOn w:val="DefaultParagraphFont"/>
    <w:link w:val="BodyTextIndent"/>
    <w:rsid w:val="00803A30"/>
    <w:rPr>
      <w:rFonts w:asciiTheme="minorHAnsi" w:hAnsiTheme="minorHAnsi"/>
      <w:noProof/>
      <w:sz w:val="19"/>
      <w:szCs w:val="24"/>
      <w:lang w:val="en-GB" w:eastAsia="zh-CN"/>
    </w:rPr>
  </w:style>
  <w:style w:type="paragraph" w:styleId="BodyTextFirstIndent2">
    <w:name w:val="Body Text First Indent 2"/>
    <w:basedOn w:val="BodyTextIndent"/>
    <w:link w:val="BodyTextFirstIndent2Char"/>
    <w:rsid w:val="0002419B"/>
    <w:pPr>
      <w:spacing w:after="0"/>
      <w:ind w:firstLine="284"/>
    </w:pPr>
  </w:style>
  <w:style w:type="character" w:customStyle="1" w:styleId="BodyTextFirstIndent2Char">
    <w:name w:val="Body Text First Indent 2 Char"/>
    <w:basedOn w:val="BodyTextIndentChar"/>
    <w:link w:val="BodyTextFirstIndent2"/>
    <w:rsid w:val="0002419B"/>
    <w:rPr>
      <w:rFonts w:ascii="Arial" w:hAnsi="Arial"/>
      <w:noProof/>
      <w:sz w:val="22"/>
      <w:szCs w:val="24"/>
      <w:lang w:val="en-GB" w:eastAsia="zh-CN"/>
    </w:rPr>
  </w:style>
  <w:style w:type="paragraph" w:styleId="BodyTextIndent2">
    <w:name w:val="Body Text Indent 2"/>
    <w:basedOn w:val="Normal"/>
    <w:link w:val="BodyTextIndent2Char"/>
    <w:rsid w:val="0002419B"/>
    <w:pPr>
      <w:spacing w:after="140"/>
      <w:ind w:left="567"/>
    </w:pPr>
  </w:style>
  <w:style w:type="character" w:customStyle="1" w:styleId="BodyTextIndent2Char">
    <w:name w:val="Body Text Indent 2 Char"/>
    <w:basedOn w:val="DefaultParagraphFont"/>
    <w:link w:val="BodyTextIndent2"/>
    <w:rsid w:val="0002419B"/>
    <w:rPr>
      <w:rFonts w:ascii="Arial" w:hAnsi="Arial"/>
      <w:noProof/>
      <w:sz w:val="22"/>
      <w:szCs w:val="24"/>
      <w:lang w:val="en-GB" w:eastAsia="zh-CN"/>
    </w:rPr>
  </w:style>
  <w:style w:type="paragraph" w:styleId="BodyTextIndent3">
    <w:name w:val="Body Text Indent 3"/>
    <w:basedOn w:val="Normal"/>
    <w:link w:val="BodyTextIndent3Char"/>
    <w:rsid w:val="0002419B"/>
    <w:pPr>
      <w:spacing w:after="140"/>
      <w:ind w:left="851"/>
    </w:pPr>
    <w:rPr>
      <w:szCs w:val="16"/>
    </w:rPr>
  </w:style>
  <w:style w:type="character" w:customStyle="1" w:styleId="BodyTextIndent3Char">
    <w:name w:val="Body Text Indent 3 Char"/>
    <w:basedOn w:val="DefaultParagraphFont"/>
    <w:link w:val="BodyTextIndent3"/>
    <w:rsid w:val="0002419B"/>
    <w:rPr>
      <w:rFonts w:ascii="Arial" w:hAnsi="Arial"/>
      <w:noProof/>
      <w:sz w:val="22"/>
      <w:szCs w:val="16"/>
      <w:lang w:val="en-GB" w:eastAsia="zh-CN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466877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2030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927042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0054147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9611820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135365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389625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37287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029993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61147021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319509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footer" Target="footer1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eader" Target="header2.xml"/></Relationships>
</file>

<file path=word/_rels/foot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footer2.xml.rels><?xml version="1.0" encoding="UTF-8" standalone="yes"?>
<Relationships xmlns="http://schemas.openxmlformats.org/package/2006/relationships"><Relationship Id="rId2" Type="http://schemas.openxmlformats.org/officeDocument/2006/relationships/image" Target="media/image4.png"/><Relationship Id="rId1" Type="http://schemas.openxmlformats.org/officeDocument/2006/relationships/image" Target="media/image3.pn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https://eserv.sharepoint.com/sites/Document_Templates_Asset_Library/Shared%20Documents/Enersense%20AS/EST/Document%20Enersense%20AS%20EST%20Blank.dotx" TargetMode="External"/></Relationships>
</file>

<file path=word/theme/theme1.xml><?xml version="1.0" encoding="utf-8"?>
<a:theme xmlns:a="http://schemas.openxmlformats.org/drawingml/2006/main" name="Office Theme">
  <a:themeElements>
    <a:clrScheme name="enersense">
      <a:dk1>
        <a:sysClr val="windowText" lastClr="000000"/>
      </a:dk1>
      <a:lt1>
        <a:sysClr val="window" lastClr="FFFFFF"/>
      </a:lt1>
      <a:dk2>
        <a:srgbClr val="5A5A5F"/>
      </a:dk2>
      <a:lt2>
        <a:srgbClr val="EBEBF0"/>
      </a:lt2>
      <a:accent1>
        <a:srgbClr val="FD942C"/>
      </a:accent1>
      <a:accent2>
        <a:srgbClr val="134851"/>
      </a:accent2>
      <a:accent3>
        <a:srgbClr val="6DAB8E"/>
      </a:accent3>
      <a:accent4>
        <a:srgbClr val="E7DBC4"/>
      </a:accent4>
      <a:accent5>
        <a:srgbClr val="FEC48B"/>
      </a:accent5>
      <a:accent6>
        <a:srgbClr val="89A4A8"/>
      </a:accent6>
      <a:hlink>
        <a:srgbClr val="134851"/>
      </a:hlink>
      <a:folHlink>
        <a:srgbClr val="134851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/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OtherPartyEmail xmlns="4ce50177-d89d-4d1d-8e25-46681a55f16e" xsi:nil="true"/>
    <Garantiiajal_x00f5_pp xmlns="51f97450-4eac-4a84-9fef-ec4ba0e3cf5a" xsi:nil="true"/>
    <DocRegisterUser xmlns="4ce50177-d89d-4d1d-8e25-46681a55f16e" xsi:nil="true"/>
    <TaxCatchAll xmlns="4ce50177-d89d-4d1d-8e25-46681a55f16e" xsi:nil="true"/>
    <DocSignatory xmlns="4ce50177-d89d-4d1d-8e25-46681a55f16e">
      <UserInfo>
        <DisplayName/>
        <AccountId xsi:nil="true"/>
        <AccountType/>
      </UserInfo>
    </DocSignatory>
    <DocOtherPartyName xmlns="4ce50177-d89d-4d1d-8e25-46681a55f16e" xsi:nil="true"/>
    <DocStatus xmlns="4ce50177-d89d-4d1d-8e25-46681a55f16e">Kehtiv</DocStatus>
    <DocApprovalStatus xmlns="4ce50177-d89d-4d1d-8e25-46681a55f16e" xsi:nil="true"/>
    <lcf76f155ced4ddcb4097134ff3c332f xmlns="51f97450-4eac-4a84-9fef-ec4ba0e3cf5a">
      <Terms xmlns="http://schemas.microsoft.com/office/infopath/2007/PartnerControls"/>
    </lcf76f155ced4ddcb4097134ff3c332f>
    <DocValidUntil xmlns="4ce50177-d89d-4d1d-8e25-46681a55f16e" xsi:nil="true"/>
    <Lepingunr xmlns="51f97450-4eac-4a84-9fef-ec4ba0e3cf5a" xsi:nil="true"/>
    <Lepingul_x00f5_pp xmlns="51f97450-4eac-4a84-9fef-ec4ba0e3cf5a" xsi:nil="true"/>
    <Staatus xmlns="51f97450-4eac-4a84-9fef-ec4ba0e3cf5a" xsi:nil="true"/>
    <DocOtherParty xmlns="4ce50177-d89d-4d1d-8e25-46681a55f16e" xsi:nil="true"/>
    <DocDate xmlns="4ce50177-d89d-4d1d-8e25-46681a55f16e" xsi:nil="true"/>
    <DocSignatoryJobTitle xmlns="4ce50177-d89d-4d1d-8e25-46681a55f16e" xsi:nil="true"/>
    <Lepingualgus xmlns="51f97450-4eac-4a84-9fef-ec4ba0e3cf5a" xsi:nil="true"/>
    <DocAuthorizedPersons xmlns="4ce50177-d89d-4d1d-8e25-46681a55f16e">
      <UserInfo>
        <DisplayName/>
        <AccountId xsi:nil="true"/>
        <AccountType/>
      </UserInfo>
    </DocAuthorizedPersons>
    <DocNumber xmlns="4ce50177-d89d-4d1d-8e25-46681a55f16e" xsi:nil="true"/>
    <Osakond xmlns="51f97450-4eac-4a84-9fef-ec4ba0e3cf5a" xsi:nil="true"/>
    <DocGuaranteeWhat xmlns="4ce50177-d89d-4d1d-8e25-46681a55f16e" xsi:nil="true"/>
    <DocOtherPartyAddress xmlns="4ce50177-d89d-4d1d-8e25-46681a55f16e" xsi:nil="true"/>
    <Lepingumaht xmlns="51f97450-4eac-4a84-9fef-ec4ba0e3cf5a" xsi:nil="true"/>
    <DocOtherPartyRegNr xmlns="4ce50177-d89d-4d1d-8e25-46681a55f16e" xsi:nil="true"/>
    <DocAuthorizedPersonsData xmlns="4ce50177-d89d-4d1d-8e25-46681a55f16e" xsi:nil="true"/>
    <Leppinut_x00fc__x00fc_p xmlns="51f97450-4eac-4a84-9fef-ec4ba0e3cf5a" xsi:nil="true"/>
    <DocRegisterDate xmlns="4ce50177-d89d-4d1d-8e25-46681a55f16e" xsi:nil="true"/>
    <DocApproval xmlns="4ce50177-d89d-4d1d-8e25-46681a55f16e" xsi:nil="true"/>
    <Klientreg_x002e_nr xmlns="51f97450-4eac-4a84-9fef-ec4ba0e3cf5a" xsi:nil="true"/>
    <DocValidFrom xmlns="4ce50177-d89d-4d1d-8e25-46681a55f16e" xsi:nil="true"/>
  </documentManagement>
</p:properties>
</file>

<file path=customXml/item3.xml><?xml version="1.0" encoding="utf-8"?>
<?mso-contentType ?>
<spe:Receivers xmlns:spe="http://schemas.microsoft.com/sharepoint/events"/>
</file>

<file path=customXml/item4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D2838D3B8531458F9D1C762B801731" ma:contentTypeVersion="47" ma:contentTypeDescription="Create a new document." ma:contentTypeScope="" ma:versionID="b1215e5f21849a7e1a4539294019d05c">
  <xsd:schema xmlns:xsd="http://www.w3.org/2001/XMLSchema" xmlns:xs="http://www.w3.org/2001/XMLSchema" xmlns:p="http://schemas.microsoft.com/office/2006/metadata/properties" xmlns:ns2="51f97450-4eac-4a84-9fef-ec4ba0e3cf5a" xmlns:ns3="4ce50177-d89d-4d1d-8e25-46681a55f16e" targetNamespace="http://schemas.microsoft.com/office/2006/metadata/properties" ma:root="true" ma:fieldsID="ee9fad4ceaa5bc265d2c2c060dad75a0" ns2:_="" ns3:_="">
    <xsd:import namespace="51f97450-4eac-4a84-9fef-ec4ba0e3cf5a"/>
    <xsd:import namespace="4ce50177-d89d-4d1d-8e25-46681a55f16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3:_dlc_DocIdUrl" minOccurs="0"/>
                <xsd:element ref="ns3:_dlc_DocIdPersistId" minOccurs="0"/>
                <xsd:element ref="ns2:Klientreg_x002e_nr" minOccurs="0"/>
                <xsd:element ref="ns2:Lepingunr" minOccurs="0"/>
                <xsd:element ref="ns2:Leppinut_x00fc__x00fc_p" minOccurs="0"/>
                <xsd:element ref="ns2:Osakond" minOccurs="0"/>
                <xsd:element ref="ns2:Lepingualgus" minOccurs="0"/>
                <xsd:element ref="ns2:Lepingul_x00f5_pp" minOccurs="0"/>
                <xsd:element ref="ns2:Garantiiajal_x00f5_pp" minOccurs="0"/>
                <xsd:element ref="ns2:Staatus" minOccurs="0"/>
                <xsd:element ref="ns2:Lepingumaht" minOccurs="0"/>
                <xsd:element ref="ns3:DocStatus" minOccurs="0"/>
                <xsd:element ref="ns3:DocDate" minOccurs="0"/>
                <xsd:element ref="ns3:DocSignatory" minOccurs="0"/>
                <xsd:element ref="ns3:DocSignatoryJobTitle" minOccurs="0"/>
                <xsd:element ref="ns3:DocValidFrom" minOccurs="0"/>
                <xsd:element ref="ns3:DocValidUntil" minOccurs="0"/>
                <xsd:element ref="ns3:DocOtherParty" minOccurs="0"/>
                <xsd:element ref="ns3:DocOtherPartyRegNr" minOccurs="0"/>
                <xsd:element ref="ns3:DocOtherPartyName" minOccurs="0"/>
                <xsd:element ref="ns3:DocOtherPartyAddress" minOccurs="0"/>
                <xsd:element ref="ns3:DocOtherPartyEmail" minOccurs="0"/>
                <xsd:element ref="ns3:DocGuaranteeWhat" minOccurs="0"/>
                <xsd:element ref="ns3:DocAuthorizedPersons" minOccurs="0"/>
                <xsd:element ref="ns3:DocNumber" minOccurs="0"/>
                <xsd:element ref="ns3:DocRegisterDate" minOccurs="0"/>
                <xsd:element ref="ns3:DocRegisterUser" minOccurs="0"/>
                <xsd:element ref="ns3:DocApproval" minOccurs="0"/>
                <xsd:element ref="ns3:DocApprovalStatus" minOccurs="0"/>
                <xsd:element ref="ns3:DocAuthorizedPersons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1f97450-4eac-4a84-9fef-ec4ba0e3cf5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09fd8932-4dff-401c-bb8a-694dee32357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  <xsd:element name="Klientreg_x002e_nr" ma:index="25" nillable="true" ma:displayName="Klient" ma:format="Dropdown" ma:internalName="Klientreg_x002e_nr">
      <xsd:simpleType>
        <xsd:restriction base="dms:Choice">
          <xsd:enumeration value="11050857 Elektrilevi"/>
          <xsd:enumeration value="Choice 2"/>
          <xsd:enumeration value="Choice 3"/>
        </xsd:restriction>
      </xsd:simpleType>
    </xsd:element>
    <xsd:element name="Lepingunr" ma:index="26" nillable="true" ma:displayName="Lepingu nr" ma:format="Dropdown" ma:internalName="Lepingunr">
      <xsd:simpleType>
        <xsd:restriction base="dms:Text">
          <xsd:maxLength value="255"/>
        </xsd:restriction>
      </xsd:simpleType>
    </xsd:element>
    <xsd:element name="Leppinut_x00fc__x00fc_p" ma:index="27" nillable="true" ma:displayName="Lepingu tüüp" ma:format="Dropdown" ma:internalName="Leppinut_x00fc__x00fc_p">
      <xsd:simpleType>
        <xsd:restriction base="dms:Choice">
          <xsd:enumeration value="Hooldusleping"/>
          <xsd:enumeration value="Raamleping"/>
          <xsd:enumeration value="&quot;Võtmed kätte&quot;"/>
          <xsd:enumeration value="Töövõtuleping"/>
        </xsd:restriction>
      </xsd:simpleType>
    </xsd:element>
    <xsd:element name="Osakond" ma:index="28" nillable="true" ma:displayName="Osakond" ma:format="Dropdown" ma:internalName="Osakond">
      <xsd:simpleType>
        <xsd:restriction base="dms:Choice">
          <xsd:enumeration value="KPL"/>
          <xsd:enumeration value="KMV_LAA"/>
          <xsd:enumeration value="KMV_POH"/>
          <xsd:enumeration value="KMV_LOU"/>
          <xsd:enumeration value="TELE"/>
        </xsd:restriction>
      </xsd:simpleType>
    </xsd:element>
    <xsd:element name="Lepingualgus" ma:index="29" nillable="true" ma:displayName="Lepingu algus" ma:default="2/20/2024" ma:format="DateOnly" ma:internalName="Lepingualgus">
      <xsd:simpleType>
        <xsd:restriction base="dms:DateTime"/>
      </xsd:simpleType>
    </xsd:element>
    <xsd:element name="Lepingul_x00f5_pp" ma:index="30" nillable="true" ma:displayName="Lepingu lõpp" ma:default="2/20/2024" ma:format="DateOnly" ma:internalName="Lepingul_x00f5_pp">
      <xsd:simpleType>
        <xsd:restriction base="dms:DateTime"/>
      </xsd:simpleType>
    </xsd:element>
    <xsd:element name="Garantiiajal_x00f5_pp" ma:index="31" nillable="true" ma:displayName="Garantiiaja lõpp" ma:default="2/20/2024" ma:format="DateOnly" ma:internalName="Garantiiajal_x00f5_pp">
      <xsd:simpleType>
        <xsd:restriction base="dms:DateTime"/>
      </xsd:simpleType>
    </xsd:element>
    <xsd:element name="Staatus" ma:index="32" nillable="true" ma:displayName="Staatus" ma:format="Dropdown" ma:internalName="Staatus">
      <xsd:simpleType>
        <xsd:restriction base="dms:Choice">
          <xsd:enumeration value="Aktiivne"/>
          <xsd:enumeration value="Garantiiaeg"/>
          <xsd:enumeration value="Arhiivi"/>
        </xsd:restriction>
      </xsd:simpleType>
    </xsd:element>
    <xsd:element name="Lepingumaht" ma:index="33" nillable="true" ma:displayName="Lepingu maht" ma:format="123.456,00 € (Estonia)" ma:LCID="1061" ma:internalName="Lepingumaht">
      <xsd:simpleType>
        <xsd:restriction base="dms:Currency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ce50177-d89d-4d1d-8e25-46681a55f16e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5" nillable="true" ma:displayName="Taxonomy Catch All Column" ma:hidden="true" ma:list="{78f61d3c-a5bf-4095-8c8f-35c03cb952b7}" ma:internalName="TaxCatchAll" ma:showField="CatchAllData" ma:web="4ce50177-d89d-4d1d-8e25-46681a55f16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_dlc_DocIdUrl" ma:index="23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4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DocStatus" ma:index="34" nillable="true" ma:displayName="Document status" ma:default="Kehtiv" ma:internalName="DocStatus">
      <xsd:simpleType>
        <xsd:restriction base="dms:Choice">
          <xsd:enumeration value="Kehtiv"/>
          <xsd:enumeration value="Kehtetu"/>
        </xsd:restriction>
      </xsd:simpleType>
    </xsd:element>
    <xsd:element name="DocDate" ma:index="35" nillable="true" ma:displayName="Deadline" ma:format="DateOnly" ma:internalName="DocDate">
      <xsd:simpleType>
        <xsd:restriction base="dms:DateTime"/>
      </xsd:simpleType>
    </xsd:element>
    <xsd:element name="DocSignatory" ma:index="36" nillable="true" ma:displayName="Signer" ma:internalName="DocSignatory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ocSignatoryJobTitle" ma:index="37" nillable="true" ma:displayName="Signers job title" ma:internalName="DocSignatoryJobTitle">
      <xsd:simpleType>
        <xsd:restriction base="dms:Text"/>
      </xsd:simpleType>
    </xsd:element>
    <xsd:element name="DocValidFrom" ma:index="38" nillable="true" ma:displayName="Validity start date" ma:format="DateOnly" ma:internalName="DocValidFrom">
      <xsd:simpleType>
        <xsd:restriction base="dms:DateTime"/>
      </xsd:simpleType>
    </xsd:element>
    <xsd:element name="DocValidUntil" ma:index="39" nillable="true" ma:displayName="Validity end date" ma:format="DateOnly" ma:internalName="DocValidUntil">
      <xsd:simpleType>
        <xsd:restriction base="dms:DateTime"/>
      </xsd:simpleType>
    </xsd:element>
    <xsd:element name="DocOtherParty" ma:index="40" nillable="true" ma:displayName="Partner" ma:list="{55520435-0603-4a04-af0c-824e9248b5dc}" ma:internalName="DocOtherParty" ma:showField="Title" ma:web="4ce50177-d89d-4d1d-8e25-46681a55f16e">
      <xsd:simpleType>
        <xsd:restriction base="dms:Lookup"/>
      </xsd:simpleType>
    </xsd:element>
    <xsd:element name="DocOtherPartyRegNr" ma:index="41" nillable="true" ma:displayName="Partner registration number" ma:internalName="DocOtherPartyRegNr">
      <xsd:simpleType>
        <xsd:restriction base="dms:Text"/>
      </xsd:simpleType>
    </xsd:element>
    <xsd:element name="DocOtherPartyName" ma:index="42" nillable="true" ma:displayName="Partner name" ma:internalName="DocOtherPartyName">
      <xsd:simpleType>
        <xsd:restriction base="dms:Text"/>
      </xsd:simpleType>
    </xsd:element>
    <xsd:element name="DocOtherPartyAddress" ma:index="43" nillable="true" ma:displayName="Address" ma:internalName="DocOtherPartyAddress">
      <xsd:simpleType>
        <xsd:restriction base="dms:Text"/>
      </xsd:simpleType>
    </xsd:element>
    <xsd:element name="DocOtherPartyEmail" ma:index="44" nillable="true" ma:displayName="Partner's email" ma:internalName="DocOtherPartyEmail">
      <xsd:simpleType>
        <xsd:restriction base="dms:Text"/>
      </xsd:simpleType>
    </xsd:element>
    <xsd:element name="DocGuaranteeWhat" ma:index="45" nillable="true" ma:displayName="Mida garanteeritakse" ma:internalName="DocGuaranteeWhat">
      <xsd:simpleType>
        <xsd:restriction base="dms:Note">
          <xsd:maxLength value="255"/>
        </xsd:restriction>
      </xsd:simpleType>
    </xsd:element>
    <xsd:element name="DocAuthorizedPersons" ma:index="46" nillable="true" ma:displayName="Volitatavad" ma:list="UserInfo" ma:SharePointGroup="0" ma:internalName="DocAuthorizedPersons" ma:showField="ImnNam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ocNumber" ma:index="47" nillable="true" ma:displayName="Document number" ma:internalName="DocNumber">
      <xsd:simpleType>
        <xsd:restriction base="dms:Text"/>
      </xsd:simpleType>
    </xsd:element>
    <xsd:element name="DocRegisterDate" ma:index="48" nillable="true" ma:displayName="Document registration date" ma:format="DateOnly" ma:internalName="DocRegisterDate">
      <xsd:simpleType>
        <xsd:restriction base="dms:DateTime"/>
      </xsd:simpleType>
    </xsd:element>
    <xsd:element name="DocRegisterUser" ma:index="49" nillable="true" ma:displayName="Document registrar" ma:internalName="DocRegisterUser">
      <xsd:simpleType>
        <xsd:restriction base="dms:Text"/>
      </xsd:simpleType>
    </xsd:element>
    <xsd:element name="DocApproval" ma:index="50" nillable="true" ma:displayName="Approval" ma:list="{b5f5accc-1799-4a78-a1b4-2bfab22387da}" ma:internalName="DocApproval" ma:showField="Title">
      <xsd:simpleType>
        <xsd:restriction base="dms:Lookup"/>
      </xsd:simpleType>
    </xsd:element>
    <xsd:element name="DocApprovalStatus" ma:index="51" nillable="true" ma:displayName="Approval status" ma:list="{73e6801f-51dc-455a-9e8d-c2f9041fcada}" ma:internalName="DocApprovalStatus" ma:showField="Title">
      <xsd:simpleType>
        <xsd:restriction base="dms:Lookup"/>
      </xsd:simpleType>
    </xsd:element>
    <xsd:element name="DocAuthorizedPersonsData" ma:index="52" nillable="true" ma:displayName="DocAuthorizedPersonsData" ma:internalName="DocAuthorizedPersonsData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D49915E-6CED-41E3-84E0-028461C3941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AC2F577-3EAD-4A0E-B0ED-832A1BB34089}">
  <ds:schemaRefs>
    <ds:schemaRef ds:uri="http://schemas.microsoft.com/office/2006/metadata/properties"/>
    <ds:schemaRef ds:uri="http://schemas.microsoft.com/office/infopath/2007/PartnerControls"/>
    <ds:schemaRef ds:uri="4ce50177-d89d-4d1d-8e25-46681a55f16e"/>
    <ds:schemaRef ds:uri="51f97450-4eac-4a84-9fef-ec4ba0e3cf5a"/>
  </ds:schemaRefs>
</ds:datastoreItem>
</file>

<file path=customXml/itemProps3.xml><?xml version="1.0" encoding="utf-8"?>
<ds:datastoreItem xmlns:ds="http://schemas.openxmlformats.org/officeDocument/2006/customXml" ds:itemID="{41E5B089-B633-4017-8910-00EC92F9A42D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FF8DFD73-85AC-4ECD-8AC4-B9EAF31B22D4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E336CCB6-4B32-4ED4-A848-7CC848A8CF1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1f97450-4eac-4a84-9fef-ec4ba0e3cf5a"/>
    <ds:schemaRef ds:uri="4ce50177-d89d-4d1d-8e25-46681a55f16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2651de16-ed12-46c5-82ba-85a49531b478}" enabled="1" method="Standard" siteId="{76053830-efd9-4b51-8cfa-ac241530417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Document%20Enersense%20AS%20EST%20Blank</Template>
  <TotalTime>1</TotalTime>
  <Pages>1</Pages>
  <Words>125</Words>
  <Characters>985</Characters>
  <Application>Microsoft Office Word</Application>
  <DocSecurity>0</DocSecurity>
  <Lines>8</Lines>
  <Paragraphs>2</Paragraphs>
  <ScaleCrop>false</ScaleCrop>
  <HeadingPairs>
    <vt:vector size="4" baseType="variant">
      <vt:variant>
        <vt:lpstr>Otsikko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>enersense letter</vt:lpstr>
      <vt:lpstr>enersense letter</vt:lpstr>
    </vt:vector>
  </TitlesOfParts>
  <Company>grow.</Company>
  <LinksUpToDate>false</LinksUpToDate>
  <CharactersWithSpaces>1108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enersense letter</dc:title>
  <dc:creator>Nõmm Kertu</dc:creator>
  <cp:lastModifiedBy>Nõmm Kertu</cp:lastModifiedBy>
  <cp:revision>4</cp:revision>
  <cp:lastPrinted>2020-01-22T08:34:00Z</cp:lastPrinted>
  <dcterms:created xsi:type="dcterms:W3CDTF">2026-02-16T09:37:00Z</dcterms:created>
  <dcterms:modified xsi:type="dcterms:W3CDTF">2026-04-08T05:20:00Z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0x010100FBD2838D3B8531458F9D1C762B801731</vt:lpwstr>
  </property>
</Properties>
</file>